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10058400"/>
  <p:notesSz cx="6858000" cy="9144000"/>
  <p:embeddedFontLst>
    <p:embeddedFont>
      <p:font typeface="Happy Monkey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7RZfVHGmvYf7Oc1qZhXW6vDnc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16" y="29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06637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 rot="5400000">
            <a:off x="1761595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466724" y="2714624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350" y="0"/>
            <a:ext cx="8812212" cy="103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855662" y="1914525"/>
            <a:ext cx="548640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1st </a:t>
            </a:r>
            <a:r>
              <a:rPr lang="en-US" sz="3600" b="1" i="0" u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Grade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00025" y="1225550"/>
            <a:ext cx="6799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 M Bethune PreK-8</a:t>
            </a:r>
            <a:endParaRPr sz="200"/>
          </a:p>
        </p:txBody>
      </p:sp>
      <p:sp>
        <p:nvSpPr>
          <p:cNvPr id="91" name="Google Shape;91;p1"/>
          <p:cNvSpPr txBox="1"/>
          <p:nvPr/>
        </p:nvSpPr>
        <p:spPr>
          <a:xfrm>
            <a:off x="855650" y="2476150"/>
            <a:ext cx="6042600" cy="484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24 pack Crayons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2 yello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w folders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air of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H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eadphones (to be kept in classroom)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3 – 24 pack yellow pencils 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Backpack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pack-colored pencils 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3 glue sticks 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370262" y="9158287"/>
            <a:ext cx="2428800" cy="5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93687" y="9298687"/>
            <a:ext cx="24288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Happy Monkey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Sarah</dc:creator>
  <cp:lastModifiedBy>Carly Ann Kasmer</cp:lastModifiedBy>
  <cp:revision>2</cp:revision>
  <dcterms:created xsi:type="dcterms:W3CDTF">2017-06-16T12:50:26Z</dcterms:created>
  <dcterms:modified xsi:type="dcterms:W3CDTF">2024-07-17T20:48:29Z</dcterms:modified>
</cp:coreProperties>
</file>