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10058400"/>
  <p:notesSz cx="6858000" cy="9144000"/>
  <p:embeddedFontLst>
    <p:embeddedFont>
      <p:font typeface="Happy Monkey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000000"/>
          </p15:clr>
        </p15:guide>
        <p15:guide id="2" pos="2304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7RZfVHGmvYf7Oc1qZhXW6vDnc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616" y="29"/>
      </p:cViewPr>
      <p:guideLst>
        <p:guide orient="horz" pos="3168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06637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 rot="5400000">
            <a:off x="1761595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 rot="5400000">
            <a:off x="466724" y="2714624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>
            <a:spLocks noGrp="1"/>
          </p:cNvSpPr>
          <p:nvPr>
            <p:ph type="pic" idx="2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2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350" y="0"/>
            <a:ext cx="8812212" cy="103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855662" y="1914525"/>
            <a:ext cx="5486400" cy="652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dirty="0">
                <a:latin typeface="Happy Monkey"/>
                <a:ea typeface="Happy Monkey"/>
                <a:cs typeface="Happy Monkey"/>
                <a:sym typeface="Happy Monkey"/>
              </a:rPr>
              <a:t>Sped 6</a:t>
            </a:r>
            <a:r>
              <a:rPr lang="en-US" sz="3600" b="1" baseline="30000" dirty="0">
                <a:latin typeface="Happy Monkey"/>
                <a:ea typeface="Happy Monkey"/>
                <a:cs typeface="Happy Monkey"/>
                <a:sym typeface="Happy Monkey"/>
              </a:rPr>
              <a:t>th</a:t>
            </a:r>
            <a:r>
              <a:rPr lang="en-US" sz="3600" b="1" dirty="0">
                <a:latin typeface="Happy Monkey"/>
                <a:ea typeface="Happy Monkey"/>
                <a:cs typeface="Happy Monkey"/>
                <a:sym typeface="Happy Monkey"/>
              </a:rPr>
              <a:t>-8</a:t>
            </a:r>
            <a:r>
              <a:rPr lang="en-US" sz="3600" b="1" baseline="30000" dirty="0">
                <a:latin typeface="Happy Monkey"/>
                <a:ea typeface="Happy Monkey"/>
                <a:cs typeface="Happy Monkey"/>
                <a:sym typeface="Happy Monkey"/>
              </a:rPr>
              <a:t>th</a:t>
            </a:r>
            <a:r>
              <a:rPr lang="en-US" sz="3600" b="1" dirty="0">
                <a:latin typeface="Happy Monkey"/>
                <a:ea typeface="Happy Monkey"/>
                <a:cs typeface="Happy Monkey"/>
                <a:sym typeface="Happy Monkey"/>
              </a:rPr>
              <a:t> Grade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dirty="0">
                <a:latin typeface="Happy Monkey"/>
                <a:ea typeface="Happy Monkey"/>
                <a:cs typeface="Happy Monkey"/>
                <a:sym typeface="Happy Monkey"/>
              </a:rPr>
              <a:t>Room 235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00025" y="1225550"/>
            <a:ext cx="6799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Mary M Bethune PreK-8</a:t>
            </a:r>
            <a:endParaRPr sz="200"/>
          </a:p>
        </p:txBody>
      </p:sp>
      <p:sp>
        <p:nvSpPr>
          <p:cNvPr id="91" name="Google Shape;91;p1"/>
          <p:cNvSpPr txBox="1"/>
          <p:nvPr/>
        </p:nvSpPr>
        <p:spPr>
          <a:xfrm>
            <a:off x="855662" y="3232178"/>
            <a:ext cx="6042600" cy="484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2 Boxes Kleenex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2 Rolls Paper Towel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1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P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air of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H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eadphones (to be kept in classroom)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Hand Sanitizer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Backpack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Quart size zip lock bags</a:t>
            </a:r>
            <a:endParaRPr sz="2400" dirty="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Gallon size zip lock bags</a:t>
            </a:r>
            <a:endParaRPr sz="2400" dirty="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370262" y="9158287"/>
            <a:ext cx="2428800" cy="5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93687" y="9298687"/>
            <a:ext cx="24288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Happy Monkey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Snipes, Sarah</dc:creator>
  <cp:lastModifiedBy>Carly Ann Kasmer</cp:lastModifiedBy>
  <cp:revision>3</cp:revision>
  <dcterms:created xsi:type="dcterms:W3CDTF">2017-06-16T12:50:26Z</dcterms:created>
  <dcterms:modified xsi:type="dcterms:W3CDTF">2024-07-17T21:18:19Z</dcterms:modified>
</cp:coreProperties>
</file>