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10058400"/>
  <p:notesSz cx="6858000" cy="9144000"/>
  <p:embeddedFontLst>
    <p:embeddedFont>
      <p:font typeface="Happy Monkey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000000"/>
          </p15:clr>
        </p15:guide>
        <p15:guide id="2" pos="2304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" roundtripDataSignature="AMtx7mi7RZfVHGmvYf7Oc1qZhXW6vDnc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616" y="29"/>
      </p:cViewPr>
      <p:guideLst>
        <p:guide orient="horz" pos="3168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06637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43000"/>
            <a:ext cx="22447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 rot="5400000">
            <a:off x="1761595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 rot="5400000">
            <a:off x="466724" y="2714624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>
            <a:spLocks noGrp="1"/>
          </p:cNvSpPr>
          <p:nvPr>
            <p:ph type="pic" idx="2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2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3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4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body" idx="2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503237" y="534987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503237" y="2678112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503237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422525" y="9323387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165725" y="9323387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350" y="0"/>
            <a:ext cx="8812212" cy="1035843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855662" y="1914525"/>
            <a:ext cx="5486400" cy="652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 b="1" i="0" u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3rd Grade</a:t>
            </a: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200025" y="1225550"/>
            <a:ext cx="6799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Mary M Bethune PreK-8</a:t>
            </a:r>
            <a:endParaRPr sz="200"/>
          </a:p>
        </p:txBody>
      </p:sp>
      <p:sp>
        <p:nvSpPr>
          <p:cNvPr id="91" name="Google Shape;91;p1"/>
          <p:cNvSpPr txBox="1"/>
          <p:nvPr/>
        </p:nvSpPr>
        <p:spPr>
          <a:xfrm>
            <a:off x="855650" y="2476150"/>
            <a:ext cx="6042600" cy="484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Happy Monkey"/>
              <a:buChar char="❑"/>
            </a:pPr>
            <a:endParaRPr dirty="0">
              <a:latin typeface="Happy Monkey"/>
              <a:ea typeface="Happy Monkey"/>
              <a:cs typeface="Happy Monkey"/>
              <a:sym typeface="Happy Monkey"/>
            </a:endParaRP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 ❑ 2 packs of #2 wooden pencils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❑ 2 single-subject notebooks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❑ 5 (2 pocket folders)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❑ 1 pack of crayons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❑ 2 packs of glue sticks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❑ 2 pairs of scissors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❑ 1 box of tissue</a:t>
            </a:r>
          </a:p>
          <a:p>
            <a:pPr marR="0" lvl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Happy Monkey"/>
                <a:ea typeface="Happy Monkey"/>
                <a:cs typeface="Happy Monkey"/>
                <a:sym typeface="Happy Monkey"/>
              </a:rPr>
              <a:t>❑ 1 bottle of hand sanitizer</a:t>
            </a:r>
          </a:p>
        </p:txBody>
      </p:sp>
      <p:sp>
        <p:nvSpPr>
          <p:cNvPr id="92" name="Google Shape;92;p1"/>
          <p:cNvSpPr txBox="1"/>
          <p:nvPr/>
        </p:nvSpPr>
        <p:spPr>
          <a:xfrm>
            <a:off x="3370262" y="9158287"/>
            <a:ext cx="2428800" cy="5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93687" y="9298687"/>
            <a:ext cx="2428800" cy="369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53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Happy Monkey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Snipes, Sarah</dc:creator>
  <cp:lastModifiedBy>Carly Ann Kasmer</cp:lastModifiedBy>
  <cp:revision>3</cp:revision>
  <dcterms:created xsi:type="dcterms:W3CDTF">2017-06-16T12:50:26Z</dcterms:created>
  <dcterms:modified xsi:type="dcterms:W3CDTF">2024-07-17T21:04:34Z</dcterms:modified>
</cp:coreProperties>
</file>