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7" r:id="rId3"/>
    <p:sldId id="276" r:id="rId4"/>
    <p:sldId id="258" r:id="rId5"/>
    <p:sldId id="277" r:id="rId6"/>
    <p:sldId id="259" r:id="rId7"/>
    <p:sldId id="278" r:id="rId8"/>
    <p:sldId id="280" r:id="rId9"/>
    <p:sldId id="275" r:id="rId10"/>
    <p:sldId id="260" r:id="rId11"/>
    <p:sldId id="274" r:id="rId12"/>
    <p:sldId id="262" r:id="rId13"/>
    <p:sldId id="263" r:id="rId14"/>
    <p:sldId id="270" r:id="rId15"/>
    <p:sldId id="271" r:id="rId16"/>
    <p:sldId id="272" r:id="rId17"/>
    <p:sldId id="273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4039" autoAdjust="0"/>
  </p:normalViewPr>
  <p:slideViewPr>
    <p:cSldViewPr snapToGrid="0">
      <p:cViewPr>
        <p:scale>
          <a:sx n="60" d="100"/>
          <a:sy n="60" d="100"/>
        </p:scale>
        <p:origin x="-2484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37EDA2-1270-4914-820F-00326492C51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927AF6-8038-4841-B0D3-2EA8CF0F9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3151" y="6045015"/>
            <a:ext cx="6797168" cy="736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0"/>
            <a:ext cx="6778119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5631" y="1524000"/>
            <a:ext cx="6844688" cy="113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36424" y="0"/>
            <a:ext cx="125776" cy="601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773" y="1"/>
            <a:ext cx="6788227" cy="1485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zverina log house project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Kirsten Mahovlich, Flexible </a:t>
            </a:r>
            <a:r>
              <a:rPr lang="en-US" dirty="0" smtClean="0"/>
              <a:t>Content, Expert-Science</a:t>
            </a:r>
            <a:r>
              <a:rPr lang="en-US" dirty="0"/>
              <a:t>, grades </a:t>
            </a:r>
            <a:r>
              <a:rPr lang="en-US" dirty="0" smtClean="0"/>
              <a:t>7-12</a:t>
            </a:r>
            <a:endParaRPr lang="en-US" dirty="0"/>
          </a:p>
          <a:p>
            <a:pPr algn="ctr"/>
            <a:r>
              <a:rPr lang="en-US" dirty="0"/>
              <a:t>Terri Wade-Lyles, M. Ed., Flexible </a:t>
            </a:r>
            <a:r>
              <a:rPr lang="en-US" dirty="0" smtClean="0"/>
              <a:t>Content, Expert-Science</a:t>
            </a:r>
            <a:r>
              <a:rPr lang="en-US" dirty="0"/>
              <a:t>, grades preK-8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16" r="35725" b="551"/>
          <a:stretch/>
        </p:blipFill>
        <p:spPr>
          <a:xfrm>
            <a:off x="-45579" y="0"/>
            <a:ext cx="2300623" cy="5977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8" b="9205"/>
          <a:stretch/>
        </p:blipFill>
        <p:spPr>
          <a:xfrm>
            <a:off x="2343150" y="1637895"/>
            <a:ext cx="6806105" cy="4339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6045014"/>
            <a:ext cx="2255043" cy="7367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6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291" y="2743200"/>
            <a:ext cx="4041709" cy="4114800"/>
          </a:xfrm>
        </p:spPr>
        <p:txBody>
          <a:bodyPr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New Logo and Brochure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94 Youth in Green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Corps (Winter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 Summer program)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13,256 lbs. of food harvested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Curriculum Revisions underway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Winter Program (January –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May)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Partnership with Tri-C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early college credit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hours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77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applicants for 25 positions</a:t>
            </a:r>
          </a:p>
          <a:p>
            <a:pPr marL="342900" indent="-34290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Community Oriented Initiatives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Orchard Planting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Workshops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Events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Farms Stands</a:t>
            </a:r>
          </a:p>
          <a:p>
            <a:pPr marL="651510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buFontTx/>
              <a:buChar char="-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Garden Plots</a:t>
            </a:r>
          </a:p>
          <a:p>
            <a:pPr marL="365760" lvl="1" indent="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150000"/>
              <a:defRPr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Cleveland Botanical Garden: </a:t>
            </a:r>
            <a:r>
              <a:rPr lang="en-US" sz="2700" dirty="0" smtClean="0"/>
              <a:t>Green Corps 2012</a:t>
            </a:r>
            <a:endParaRPr lang="en-US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4" t="15812" r="41919" b="42334"/>
          <a:stretch/>
        </p:blipFill>
        <p:spPr bwMode="auto">
          <a:xfrm>
            <a:off x="0" y="1582310"/>
            <a:ext cx="1328319" cy="10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56183"/>
            <a:ext cx="4724400" cy="314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5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92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4041" y="2680138"/>
            <a:ext cx="8339959" cy="4177862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buFont typeface="Wingdings"/>
              <a:buAutoNum type="arabicParenR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Re-establish Garden Site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Site clean-up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Student participation with Community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Student community service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Recognition of students accomplishments</a:t>
            </a:r>
          </a:p>
          <a:p>
            <a:pPr marL="514350" indent="-514350">
              <a:spcBef>
                <a:spcPts val="0"/>
              </a:spcBef>
              <a:buFont typeface="Wingdings"/>
              <a:buAutoNum type="arabicParenR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Integrate Academic &amp; CTE Horticulture Standards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Use design process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Co-ordinate standard based lessons for Horticulture, Math, &amp; Science 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Utilize landscape principles &amp; practices</a:t>
            </a:r>
          </a:p>
          <a:p>
            <a:pPr marL="514350" indent="-514350">
              <a:spcBef>
                <a:spcPts val="0"/>
              </a:spcBef>
              <a:buFont typeface="Wingdings"/>
              <a:buAutoNum type="arabicParenR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Improve end of course outcomes 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Implement design 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Hands-on experience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Preparation for future working site</a:t>
            </a:r>
          </a:p>
          <a:p>
            <a:pPr marL="1154430" lvl="1" indent="-5143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Co-ordinate future activities with community, support, &amp; </a:t>
            </a:r>
            <a:r>
              <a:rPr lang="en-US" sz="1700" dirty="0" smtClean="0">
                <a:solidFill>
                  <a:schemeClr val="accent4">
                    <a:lumMod val="50000"/>
                  </a:schemeClr>
                </a:solidFill>
              </a:rPr>
              <a:t>publicity</a:t>
            </a:r>
            <a:endParaRPr 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9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46438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Founded in 1981, Spin off organization for the Union Miles Community Coalition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Community Action Group, comprised or residents, businesses and churches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Housing critical to long term vitality of the Community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Complemented its Housing Focus with Community Organizing Programs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Long History of Community Organizing</a:t>
            </a:r>
            <a:endParaRPr lang="en-US" dirty="0" smtClean="0"/>
          </a:p>
          <a:p>
            <a:pPr marL="457200" indent="-457200" eaLnBrk="1" hangingPunct="1">
              <a:buFont typeface="Wingdings" charset="2"/>
              <a:buChar char=""/>
            </a:pPr>
            <a:endParaRPr lang="en-US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Organizational History</a:t>
            </a:r>
          </a:p>
        </p:txBody>
      </p:sp>
    </p:spTree>
    <p:extLst>
      <p:ext uri="{BB962C8B-B14F-4D97-AF65-F5344CB8AC3E}">
        <p14:creationId xmlns:p14="http://schemas.microsoft.com/office/powerpoint/2010/main" xmlns="" val="40755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78772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Over The Years: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Owed and operated the Cermack Building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Developed Garret A. Morgan Place &amp; JP Green Project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Miles Plaza, which we followed with Miles Point Crossing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Currently own and manage 120 lease purchase homes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Historic Renovation of Miles Park Carnegie Library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Partnership with CMHA to construct two Senior Apartment Buildings</a:t>
            </a:r>
          </a:p>
          <a:p>
            <a:pPr marL="457200" indent="-457200" eaLnBrk="1" hangingPunct="1">
              <a:buFont typeface="Wingdings" charset="2"/>
              <a:buChar char=""/>
            </a:pPr>
            <a:endParaRPr 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Union Miles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733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4114800"/>
          </a:xfrm>
        </p:spPr>
        <p:txBody>
          <a:bodyPr anchor="ctr">
            <a:normAutofit/>
          </a:bodyPr>
          <a:lstStyle/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Code enforcement</a:t>
            </a:r>
          </a:p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Weatherization Programs- Housewarming  and Electric Partnership Program</a:t>
            </a:r>
          </a:p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Financial Literacy</a:t>
            </a:r>
          </a:p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Quarterly Ministers Brunch</a:t>
            </a:r>
          </a:p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Leadership/Community Meetings</a:t>
            </a:r>
          </a:p>
          <a:p>
            <a:pPr marL="457200" indent="-457200" eaLnBrk="1" hangingPunct="1">
              <a:buFont typeface="Wingdings" charset="2"/>
              <a:buChar char=""/>
            </a:pPr>
            <a:r>
              <a:rPr lang="en-US" dirty="0" smtClean="0"/>
              <a:t>Staffing Street Clubs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Offering/Outreach </a:t>
            </a:r>
          </a:p>
        </p:txBody>
      </p:sp>
    </p:spTree>
    <p:extLst>
      <p:ext uri="{BB962C8B-B14F-4D97-AF65-F5344CB8AC3E}">
        <p14:creationId xmlns:p14="http://schemas.microsoft.com/office/powerpoint/2010/main" xmlns="" val="28209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4114800"/>
          </a:xfrm>
        </p:spPr>
        <p:txBody>
          <a:bodyPr anchor="ctr">
            <a:normAutofit/>
          </a:bodyPr>
          <a:lstStyle/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Partnership with CMSD preserve community asset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Element of UMDCs Streetscape Plan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CMSD To Utilize Asset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Add Historic and Sustainability  Curriculum 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Potential Use: Three Season Classroom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Source of Youth Employment in Summer Months</a:t>
            </a:r>
          </a:p>
          <a:p>
            <a:pPr marL="342900" indent="-342900" eaLnBrk="1" hangingPunct="1">
              <a:buFont typeface="Wingdings" charset="2"/>
              <a:buChar char=""/>
            </a:pPr>
            <a:r>
              <a:rPr lang="en-US" sz="2400" dirty="0" smtClean="0"/>
              <a:t>Timeframe for completion 2 years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Vision for Log Cabin</a:t>
            </a:r>
          </a:p>
        </p:txBody>
      </p:sp>
    </p:spTree>
    <p:extLst>
      <p:ext uri="{BB962C8B-B14F-4D97-AF65-F5344CB8AC3E}">
        <p14:creationId xmlns:p14="http://schemas.microsoft.com/office/powerpoint/2010/main" xmlns="" val="3978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visions together</a:t>
            </a:r>
          </a:p>
          <a:p>
            <a:r>
              <a:rPr lang="en-US" dirty="0" smtClean="0"/>
              <a:t>Breakout Sessions for Subcommittees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8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/>
              <a:t>Earth Day 2013 (April 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5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3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0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67" b="12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631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695904"/>
            <a:ext cx="7123113" cy="3200400"/>
          </a:xfrm>
        </p:spPr>
        <p:txBody>
          <a:bodyPr anchor="ctr">
            <a:norm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Built in 1908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Rumored to be the oldest log structure in Cleveland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Located on East Blvd (MLK), south of 12210 Miles Ave.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52848"/>
          </a:xfrm>
        </p:spPr>
        <p:txBody>
          <a:bodyPr>
            <a:noAutofit/>
          </a:bodyPr>
          <a:lstStyle/>
          <a:p>
            <a:r>
              <a:rPr lang="en-US" sz="2600" dirty="0" smtClean="0"/>
              <a:t>Anton Zverina</a:t>
            </a:r>
            <a:endParaRPr lang="en-US" sz="2600" dirty="0" smtClean="0"/>
          </a:p>
          <a:p>
            <a:r>
              <a:rPr lang="en-US" sz="2600" dirty="0" smtClean="0"/>
              <a:t>Bohemian (Czech</a:t>
            </a:r>
            <a:r>
              <a:rPr lang="en-US" sz="2600" dirty="0" smtClean="0"/>
              <a:t>) </a:t>
            </a:r>
            <a:r>
              <a:rPr lang="en-US" sz="2600" dirty="0" smtClean="0"/>
              <a:t>immigrants</a:t>
            </a:r>
          </a:p>
          <a:p>
            <a:r>
              <a:rPr lang="en-US" sz="2600" dirty="0" smtClean="0"/>
              <a:t>Prominent businessman</a:t>
            </a:r>
          </a:p>
          <a:p>
            <a:pPr lvl="1"/>
            <a:r>
              <a:rPr lang="en-US" dirty="0" smtClean="0"/>
              <a:t>Owned grocery store at E. 55 &amp; Broadway</a:t>
            </a:r>
          </a:p>
          <a:p>
            <a:pPr lvl="1"/>
            <a:r>
              <a:rPr lang="en-US" dirty="0" smtClean="0"/>
              <a:t>Pioneered the processing of chicory to be used as a coffee substitute</a:t>
            </a:r>
          </a:p>
          <a:p>
            <a:pPr lvl="1"/>
            <a:r>
              <a:rPr lang="en-US" dirty="0" smtClean="0"/>
              <a:t>Owned rye flour mill &amp; bakery</a:t>
            </a:r>
          </a:p>
          <a:p>
            <a:r>
              <a:rPr lang="en-US" sz="2600" dirty="0" smtClean="0"/>
              <a:t>Built the log house to be used as a playhouse for his five children</a:t>
            </a:r>
          </a:p>
          <a:p>
            <a:r>
              <a:rPr lang="en-US" sz="2600" dirty="0" smtClean="0"/>
              <a:t>Hosted holiday gatherings, picnics, and community meetings</a:t>
            </a:r>
            <a:endParaRPr lang="en-US" sz="26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739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Frances Zverina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64759" cy="4495800"/>
          </a:xfrm>
        </p:spPr>
        <p:txBody>
          <a:bodyPr/>
          <a:lstStyle/>
          <a:p>
            <a:r>
              <a:rPr lang="en-US" dirty="0" smtClean="0"/>
              <a:t>Dedicated educator</a:t>
            </a:r>
          </a:p>
          <a:p>
            <a:r>
              <a:rPr lang="en-US" dirty="0" smtClean="0"/>
              <a:t>Member of the Herb Society of America</a:t>
            </a:r>
          </a:p>
          <a:p>
            <a:r>
              <a:rPr lang="en-US" dirty="0" smtClean="0"/>
              <a:t>Donated the property to Cleveland Public Schools in 1962</a:t>
            </a:r>
            <a:endParaRPr lang="en-US" dirty="0"/>
          </a:p>
        </p:txBody>
      </p:sp>
      <p:pic>
        <p:nvPicPr>
          <p:cNvPr id="4" name="Picture 3" descr="frances zver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1720361"/>
            <a:ext cx="4267200" cy="329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39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CMSD (1962-1979)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Nationally recognized Horticulture program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Decided to add an Herb Garden to the property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Designed by Henry L. Pree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Featured rare herbs and trees collected by Jack Durell &amp; Nick Paserk, a wishing well, </a:t>
            </a:r>
            <a:r>
              <a:rPr lang="en-US" dirty="0" smtClean="0"/>
              <a:t>water features, and a </a:t>
            </a:r>
            <a:r>
              <a:rPr lang="en-US" dirty="0" smtClean="0"/>
              <a:t>sundial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Special experience for students to touch, feel, and taste the herbs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Widely visited and highly praised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Featured at the 1964 Home &amp; Garden Show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71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Shaffer Memorial (1981-1991)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17462" cy="46587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 the direction of Reverend Ralph Fotia &amp; Sandra Vodanoff, the Log House was revived into a community meeting place </a:t>
            </a:r>
            <a:endParaRPr lang="en-US" dirty="0"/>
          </a:p>
          <a:p>
            <a:r>
              <a:rPr lang="en-US" dirty="0" smtClean="0"/>
              <a:t>Hosted Thanksgiving dinners, quilting bees, holiday celebrations, weddings</a:t>
            </a:r>
          </a:p>
          <a:p>
            <a:r>
              <a:rPr lang="en-US" dirty="0" smtClean="0"/>
              <a:t>Designated a Cleveland Landmark in 1983</a:t>
            </a:r>
          </a:p>
        </p:txBody>
      </p:sp>
      <p:pic>
        <p:nvPicPr>
          <p:cNvPr id="7" name="Picture 6" descr="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23" y="1749818"/>
            <a:ext cx="4389120" cy="291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1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6" name="Content Placeholder 5" descr="log cabin 1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1723806" y="1726324"/>
            <a:ext cx="59944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1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Cleveland Botanical Garden: </a:t>
            </a:r>
            <a:r>
              <a:rPr lang="en-US" sz="2700" dirty="0" smtClean="0"/>
              <a:t>Green Corps 2012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4154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</TotalTime>
  <Words>551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zverina log house project</vt:lpstr>
      <vt:lpstr>History</vt:lpstr>
      <vt:lpstr>History</vt:lpstr>
      <vt:lpstr>Family</vt:lpstr>
      <vt:lpstr>Frances Zverina</vt:lpstr>
      <vt:lpstr>With CMSD (1962-1979)</vt:lpstr>
      <vt:lpstr>Shaffer Memorial (1981-1991)</vt:lpstr>
      <vt:lpstr>Today</vt:lpstr>
      <vt:lpstr>Cleveland Botanical Garden: Green Corps 2012</vt:lpstr>
      <vt:lpstr>Cleveland Botanical Garden: Green Corps 2012</vt:lpstr>
      <vt:lpstr>Washington Park</vt:lpstr>
      <vt:lpstr>Washington Park</vt:lpstr>
      <vt:lpstr>Union Miles</vt:lpstr>
      <vt:lpstr>Organizational History</vt:lpstr>
      <vt:lpstr>Union Miles Today</vt:lpstr>
      <vt:lpstr>Program Offering/Outreach </vt:lpstr>
      <vt:lpstr>Vision for Log Cabin</vt:lpstr>
      <vt:lpstr>CMSD Vision</vt:lpstr>
      <vt:lpstr>Clean Up Day</vt:lpstr>
      <vt:lpstr>Partner List</vt:lpstr>
      <vt:lpstr>THANK YOU!</vt:lpstr>
    </vt:vector>
  </TitlesOfParts>
  <Company>CMSD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Lyles, Terri</dc:creator>
  <cp:lastModifiedBy>AnyaK</cp:lastModifiedBy>
  <cp:revision>26</cp:revision>
  <dcterms:created xsi:type="dcterms:W3CDTF">2012-12-20T20:25:06Z</dcterms:created>
  <dcterms:modified xsi:type="dcterms:W3CDTF">2013-01-31T16:28:43Z</dcterms:modified>
</cp:coreProperties>
</file>