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9" r:id="rId20"/>
    <p:sldId id="310" r:id="rId21"/>
    <p:sldId id="311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07" r:id="rId30"/>
    <p:sldId id="308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9"/>
            <p14:sldId id="310"/>
            <p14:sldId id="311"/>
            <p14:sldId id="312"/>
            <p14:sldId id="277"/>
            <p14:sldId id="278"/>
            <p14:sldId id="313"/>
            <p14:sldId id="290"/>
            <p14:sldId id="314"/>
            <p14:sldId id="315"/>
            <p14:sldId id="307"/>
            <p14:sldId id="308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39" d="100"/>
          <a:sy n="39" d="100"/>
        </p:scale>
        <p:origin x="42" y="7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ohahperd.site-ym.com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hiopta.org/" TargetMode="External"/><Relationship Id="rId13" Type="http://schemas.openxmlformats.org/officeDocument/2006/relationships/image" Target="../media/image26.png"/><Relationship Id="rId3" Type="http://schemas.openxmlformats.org/officeDocument/2006/relationships/hyperlink" Target="mailto:Laura.Rooney@odh.ohio.gov" TargetMode="External"/><Relationship Id="rId7" Type="http://schemas.openxmlformats.org/officeDocument/2006/relationships/hyperlink" Target="http://www.ccsso.org/Who_We_Are/Meet_the_Chiefs.html?State=Ohio%20Department%20of%20Education" TargetMode="External"/><Relationship Id="rId12" Type="http://schemas.openxmlformats.org/officeDocument/2006/relationships/hyperlink" Target="http://governor.ohio.gov/" TargetMode="External"/><Relationship Id="rId2" Type="http://schemas.openxmlformats.org/officeDocument/2006/relationships/hyperlink" Target="mailto:Ryan.Eldridge@education.ohio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education.ohio.gov/Topics/Ohios-Learning-Standards/Physical-Education" TargetMode="External"/><Relationship Id="rId11" Type="http://schemas.openxmlformats.org/officeDocument/2006/relationships/hyperlink" Target="http://www.oassa.org/" TargetMode="External"/><Relationship Id="rId5" Type="http://schemas.openxmlformats.org/officeDocument/2006/relationships/hyperlink" Target="http://education.ohio.gov/" TargetMode="External"/><Relationship Id="rId10" Type="http://schemas.openxmlformats.org/officeDocument/2006/relationships/hyperlink" Target="https://oaesa.org/" TargetMode="External"/><Relationship Id="rId4" Type="http://schemas.openxmlformats.org/officeDocument/2006/relationships/hyperlink" Target="http://education.ohio.gov/Topics/Every-Student-Succeeds-Act-ESSA" TargetMode="External"/><Relationship Id="rId9" Type="http://schemas.openxmlformats.org/officeDocument/2006/relationships/hyperlink" Target="http://www.basa-ohio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OHIO!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17095" r="53699" b="61030"/>
          <a:stretch/>
        </p:blipFill>
        <p:spPr bwMode="auto">
          <a:xfrm>
            <a:off x="194980" y="3654911"/>
            <a:ext cx="3146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t="13787" r="21397" b="44485"/>
          <a:stretch/>
        </p:blipFill>
        <p:spPr bwMode="auto">
          <a:xfrm>
            <a:off x="712693" y="-1"/>
            <a:ext cx="10744201" cy="34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t="26886" r="53962" b="22244"/>
          <a:stretch/>
        </p:blipFill>
        <p:spPr bwMode="auto">
          <a:xfrm>
            <a:off x="3341591" y="3069501"/>
            <a:ext cx="5136776" cy="372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Ohio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0724" y="5063667"/>
            <a:ext cx="433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Book" panose="020B0503020102020204" pitchFamily="34" charset="0"/>
                <a:hlinkClick r:id="rId2"/>
              </a:rPr>
              <a:t>www.ohahperd.site-ym.com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</p:txBody>
      </p:sp>
      <p:pic>
        <p:nvPicPr>
          <p:cNvPr id="1026" name="Picture 2" descr="http://ohahperd.site-ym.com/graphics/header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" r="74429"/>
          <a:stretch/>
        </p:blipFill>
        <p:spPr bwMode="auto">
          <a:xfrm>
            <a:off x="3243205" y="1371600"/>
            <a:ext cx="5705590" cy="324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38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Ohio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1006792"/>
            <a:ext cx="8499857" cy="488455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Ryan Eldridge</a:t>
            </a:r>
            <a:r>
              <a:rPr lang="en-US" sz="2000" dirty="0"/>
              <a:t>, Dept of Ed HPE Specialist, 614-728-1726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Laura Rooney</a:t>
            </a:r>
            <a:r>
              <a:rPr lang="en-US" sz="2000" dirty="0"/>
              <a:t>, Dept of Health PA Specialist, 614-466-1335</a:t>
            </a:r>
          </a:p>
          <a:p>
            <a:r>
              <a:rPr lang="en-US" sz="2400" dirty="0"/>
              <a:t>Ohio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Ohio Department of Education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Physical Education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Ohio PTA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Ohio School Administrators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u="sng" dirty="0">
                <a:hlinkClick r:id="rId10"/>
              </a:rPr>
              <a:t>Ohio Elementary School Administrators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Ohio Secondary School Administrators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u="sng" dirty="0">
                <a:hlinkClick r:id="rId12"/>
              </a:rPr>
              <a:t>Governor John Kasich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r>
              <a:rPr lang="en-US" dirty="0">
                <a:latin typeface="Franklin Gothic Book" panose="020B0503020102020204" pitchFamily="34" charset="0"/>
              </a:rPr>
              <a:t/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/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r>
              <a:rPr lang="en-US" sz="9300" kern="0" dirty="0">
                <a:solidFill>
                  <a:schemeClr val="bg1"/>
                </a:solidFill>
              </a:rPr>
              <a:t/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1325</TotalTime>
  <Words>1392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Ohio AHPERD Advocates for YOU!</vt:lpstr>
      <vt:lpstr>Ohio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Burleson-Longino, Lisa</cp:lastModifiedBy>
  <cp:revision>169</cp:revision>
  <dcterms:created xsi:type="dcterms:W3CDTF">2015-10-25T21:50:48Z</dcterms:created>
  <dcterms:modified xsi:type="dcterms:W3CDTF">2018-11-03T00:24:32Z</dcterms:modified>
</cp:coreProperties>
</file>