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6" r:id="rId3"/>
    <p:sldId id="257" r:id="rId4"/>
    <p:sldId id="260" r:id="rId5"/>
    <p:sldId id="261" r:id="rId6"/>
    <p:sldId id="262" r:id="rId7"/>
    <p:sldId id="263" r:id="rId8"/>
    <p:sldId id="264" r:id="rId9"/>
    <p:sldId id="265" r:id="rId10"/>
    <p:sldId id="258" r:id="rId11"/>
    <p:sldId id="259" r:id="rId12"/>
    <p:sldId id="267" r:id="rId13"/>
    <p:sldId id="276" r:id="rId14"/>
    <p:sldId id="278" r:id="rId15"/>
    <p:sldId id="277" r:id="rId16"/>
    <p:sldId id="269" r:id="rId17"/>
    <p:sldId id="273" r:id="rId18"/>
    <p:sldId id="279" r:id="rId19"/>
    <p:sldId id="275" r:id="rId20"/>
    <p:sldId id="270" r:id="rId21"/>
    <p:sldId id="271" r:id="rId22"/>
    <p:sldId id="272" r:id="rId23"/>
    <p:sldId id="268"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5" d="100"/>
          <a:sy n="85" d="100"/>
        </p:scale>
        <p:origin x="-79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C5ED7CF-69C6-E84A-B2CC-3981CF154E6B}" type="datetimeFigureOut">
              <a:rPr lang="en-US" smtClean="0"/>
              <a:t>8/5/15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2ED5F-F7A7-DD47-8DC0-EE96B4DF7979}" type="slidenum">
              <a:rPr lang="en-US" smtClean="0"/>
              <a:t>‹#›</a:t>
            </a:fld>
            <a:endParaRPr lang="en-US"/>
          </a:p>
        </p:txBody>
      </p:sp>
    </p:spTree>
    <p:extLst>
      <p:ext uri="{BB962C8B-B14F-4D97-AF65-F5344CB8AC3E}">
        <p14:creationId xmlns:p14="http://schemas.microsoft.com/office/powerpoint/2010/main" val="3765761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5ED7CF-69C6-E84A-B2CC-3981CF154E6B}" type="datetimeFigureOut">
              <a:rPr lang="en-US" smtClean="0"/>
              <a:t>8/5/15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2ED5F-F7A7-DD47-8DC0-EE96B4DF7979}" type="slidenum">
              <a:rPr lang="en-US" smtClean="0"/>
              <a:t>‹#›</a:t>
            </a:fld>
            <a:endParaRPr lang="en-US"/>
          </a:p>
        </p:txBody>
      </p:sp>
    </p:spTree>
    <p:extLst>
      <p:ext uri="{BB962C8B-B14F-4D97-AF65-F5344CB8AC3E}">
        <p14:creationId xmlns:p14="http://schemas.microsoft.com/office/powerpoint/2010/main" val="415995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5ED7CF-69C6-E84A-B2CC-3981CF154E6B}" type="datetimeFigureOut">
              <a:rPr lang="en-US" smtClean="0"/>
              <a:t>8/5/15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2ED5F-F7A7-DD47-8DC0-EE96B4DF7979}" type="slidenum">
              <a:rPr lang="en-US" smtClean="0"/>
              <a:t>‹#›</a:t>
            </a:fld>
            <a:endParaRPr lang="en-US"/>
          </a:p>
        </p:txBody>
      </p:sp>
    </p:spTree>
    <p:extLst>
      <p:ext uri="{BB962C8B-B14F-4D97-AF65-F5344CB8AC3E}">
        <p14:creationId xmlns:p14="http://schemas.microsoft.com/office/powerpoint/2010/main" val="1361549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5ED7CF-69C6-E84A-B2CC-3981CF154E6B}" type="datetimeFigureOut">
              <a:rPr lang="en-US" smtClean="0"/>
              <a:t>8/5/15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2ED5F-F7A7-DD47-8DC0-EE96B4DF7979}" type="slidenum">
              <a:rPr lang="en-US" smtClean="0"/>
              <a:t>‹#›</a:t>
            </a:fld>
            <a:endParaRPr lang="en-US"/>
          </a:p>
        </p:txBody>
      </p:sp>
    </p:spTree>
    <p:extLst>
      <p:ext uri="{BB962C8B-B14F-4D97-AF65-F5344CB8AC3E}">
        <p14:creationId xmlns:p14="http://schemas.microsoft.com/office/powerpoint/2010/main" val="988335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5ED7CF-69C6-E84A-B2CC-3981CF154E6B}" type="datetimeFigureOut">
              <a:rPr lang="en-US" smtClean="0"/>
              <a:t>8/5/15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2ED5F-F7A7-DD47-8DC0-EE96B4DF7979}" type="slidenum">
              <a:rPr lang="en-US" smtClean="0"/>
              <a:t>‹#›</a:t>
            </a:fld>
            <a:endParaRPr lang="en-US"/>
          </a:p>
        </p:txBody>
      </p:sp>
    </p:spTree>
    <p:extLst>
      <p:ext uri="{BB962C8B-B14F-4D97-AF65-F5344CB8AC3E}">
        <p14:creationId xmlns:p14="http://schemas.microsoft.com/office/powerpoint/2010/main" val="1492803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C5ED7CF-69C6-E84A-B2CC-3981CF154E6B}" type="datetimeFigureOut">
              <a:rPr lang="en-US" smtClean="0"/>
              <a:t>8/5/15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2ED5F-F7A7-DD47-8DC0-EE96B4DF7979}" type="slidenum">
              <a:rPr lang="en-US" smtClean="0"/>
              <a:t>‹#›</a:t>
            </a:fld>
            <a:endParaRPr lang="en-US"/>
          </a:p>
        </p:txBody>
      </p:sp>
    </p:spTree>
    <p:extLst>
      <p:ext uri="{BB962C8B-B14F-4D97-AF65-F5344CB8AC3E}">
        <p14:creationId xmlns:p14="http://schemas.microsoft.com/office/powerpoint/2010/main" val="4056830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C5ED7CF-69C6-E84A-B2CC-3981CF154E6B}" type="datetimeFigureOut">
              <a:rPr lang="en-US" smtClean="0"/>
              <a:t>8/5/15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72ED5F-F7A7-DD47-8DC0-EE96B4DF7979}" type="slidenum">
              <a:rPr lang="en-US" smtClean="0"/>
              <a:t>‹#›</a:t>
            </a:fld>
            <a:endParaRPr lang="en-US"/>
          </a:p>
        </p:txBody>
      </p:sp>
    </p:spTree>
    <p:extLst>
      <p:ext uri="{BB962C8B-B14F-4D97-AF65-F5344CB8AC3E}">
        <p14:creationId xmlns:p14="http://schemas.microsoft.com/office/powerpoint/2010/main" val="2581980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C5ED7CF-69C6-E84A-B2CC-3981CF154E6B}" type="datetimeFigureOut">
              <a:rPr lang="en-US" smtClean="0"/>
              <a:t>8/5/15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72ED5F-F7A7-DD47-8DC0-EE96B4DF7979}" type="slidenum">
              <a:rPr lang="en-US" smtClean="0"/>
              <a:t>‹#›</a:t>
            </a:fld>
            <a:endParaRPr lang="en-US"/>
          </a:p>
        </p:txBody>
      </p:sp>
    </p:spTree>
    <p:extLst>
      <p:ext uri="{BB962C8B-B14F-4D97-AF65-F5344CB8AC3E}">
        <p14:creationId xmlns:p14="http://schemas.microsoft.com/office/powerpoint/2010/main" val="391855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5ED7CF-69C6-E84A-B2CC-3981CF154E6B}" type="datetimeFigureOut">
              <a:rPr lang="en-US" smtClean="0"/>
              <a:t>8/5/15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72ED5F-F7A7-DD47-8DC0-EE96B4DF7979}" type="slidenum">
              <a:rPr lang="en-US" smtClean="0"/>
              <a:t>‹#›</a:t>
            </a:fld>
            <a:endParaRPr lang="en-US"/>
          </a:p>
        </p:txBody>
      </p:sp>
    </p:spTree>
    <p:extLst>
      <p:ext uri="{BB962C8B-B14F-4D97-AF65-F5344CB8AC3E}">
        <p14:creationId xmlns:p14="http://schemas.microsoft.com/office/powerpoint/2010/main" val="3098056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5ED7CF-69C6-E84A-B2CC-3981CF154E6B}" type="datetimeFigureOut">
              <a:rPr lang="en-US" smtClean="0"/>
              <a:t>8/5/15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2ED5F-F7A7-DD47-8DC0-EE96B4DF7979}" type="slidenum">
              <a:rPr lang="en-US" smtClean="0"/>
              <a:t>‹#›</a:t>
            </a:fld>
            <a:endParaRPr lang="en-US"/>
          </a:p>
        </p:txBody>
      </p:sp>
    </p:spTree>
    <p:extLst>
      <p:ext uri="{BB962C8B-B14F-4D97-AF65-F5344CB8AC3E}">
        <p14:creationId xmlns:p14="http://schemas.microsoft.com/office/powerpoint/2010/main" val="1718532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5ED7CF-69C6-E84A-B2CC-3981CF154E6B}" type="datetimeFigureOut">
              <a:rPr lang="en-US" smtClean="0"/>
              <a:t>8/5/15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2ED5F-F7A7-DD47-8DC0-EE96B4DF7979}" type="slidenum">
              <a:rPr lang="en-US" smtClean="0"/>
              <a:t>‹#›</a:t>
            </a:fld>
            <a:endParaRPr lang="en-US"/>
          </a:p>
        </p:txBody>
      </p:sp>
    </p:spTree>
    <p:extLst>
      <p:ext uri="{BB962C8B-B14F-4D97-AF65-F5344CB8AC3E}">
        <p14:creationId xmlns:p14="http://schemas.microsoft.com/office/powerpoint/2010/main" val="26385493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5ED7CF-69C6-E84A-B2CC-3981CF154E6B}" type="datetimeFigureOut">
              <a:rPr lang="en-US" smtClean="0"/>
              <a:t>8/5/15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72ED5F-F7A7-DD47-8DC0-EE96B4DF7979}" type="slidenum">
              <a:rPr lang="en-US" smtClean="0"/>
              <a:t>‹#›</a:t>
            </a:fld>
            <a:endParaRPr lang="en-US"/>
          </a:p>
        </p:txBody>
      </p:sp>
    </p:spTree>
    <p:extLst>
      <p:ext uri="{BB962C8B-B14F-4D97-AF65-F5344CB8AC3E}">
        <p14:creationId xmlns:p14="http://schemas.microsoft.com/office/powerpoint/2010/main" val="20132789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7.jpeg"/></Relationships>
</file>

<file path=ppt/slides/_rels/slide22.xml.rels><?xml version="1.0" encoding="UTF-8" standalone="yes"?>
<Relationships xmlns="http://schemas.openxmlformats.org/package/2006/relationships"><Relationship Id="rId3" Type="http://schemas.openxmlformats.org/officeDocument/2006/relationships/image" Target="../media/image19.jpeg"/><Relationship Id="rId4" Type="http://schemas.openxmlformats.org/officeDocument/2006/relationships/image" Target="../media/image20.jpeg"/><Relationship Id="rId1" Type="http://schemas.openxmlformats.org/officeDocument/2006/relationships/slideLayout" Target="../slideLayouts/slideLayout2.xml"/><Relationship Id="rId2" Type="http://schemas.openxmlformats.org/officeDocument/2006/relationships/image" Target="../media/image18.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 Id="rId3" Type="http://schemas.openxmlformats.org/officeDocument/2006/relationships/image" Target="../media/image7.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32886"/>
            <a:ext cx="7772400" cy="2097531"/>
          </a:xfrm>
        </p:spPr>
        <p:txBody>
          <a:bodyPr/>
          <a:lstStyle/>
          <a:p>
            <a:r>
              <a:rPr lang="en-US" dirty="0" smtClean="0"/>
              <a:t>Procedures for Third Grade</a:t>
            </a:r>
            <a:endParaRPr lang="en-US" dirty="0"/>
          </a:p>
        </p:txBody>
      </p:sp>
      <p:sp>
        <p:nvSpPr>
          <p:cNvPr id="3" name="Subtitle 2"/>
          <p:cNvSpPr>
            <a:spLocks noGrp="1"/>
          </p:cNvSpPr>
          <p:nvPr>
            <p:ph type="subTitle" idx="1"/>
          </p:nvPr>
        </p:nvSpPr>
        <p:spPr>
          <a:xfrm>
            <a:off x="1657015" y="4941481"/>
            <a:ext cx="6400800" cy="1752600"/>
          </a:xfrm>
        </p:spPr>
        <p:txBody>
          <a:bodyPr/>
          <a:lstStyle/>
          <a:p>
            <a:r>
              <a:rPr lang="en-US" dirty="0" smtClean="0"/>
              <a:t>This is how we do it!</a:t>
            </a:r>
            <a:endParaRPr lang="en-US" dirty="0"/>
          </a:p>
        </p:txBody>
      </p:sp>
      <p:pic>
        <p:nvPicPr>
          <p:cNvPr id="4" name="Picture 3" descr="Unknown-4.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52169" y="2083981"/>
            <a:ext cx="2857500" cy="2857500"/>
          </a:xfrm>
          <a:prstGeom prst="rect">
            <a:avLst/>
          </a:prstGeom>
        </p:spPr>
      </p:pic>
    </p:spTree>
    <p:extLst>
      <p:ext uri="{BB962C8B-B14F-4D97-AF65-F5344CB8AC3E}">
        <p14:creationId xmlns:p14="http://schemas.microsoft.com/office/powerpoint/2010/main" val="2836603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                Lining up…</a:t>
            </a:r>
            <a:endParaRPr lang="en-US" dirty="0"/>
          </a:p>
        </p:txBody>
      </p:sp>
      <p:sp>
        <p:nvSpPr>
          <p:cNvPr id="3" name="Content Placeholder 2"/>
          <p:cNvSpPr>
            <a:spLocks noGrp="1"/>
          </p:cNvSpPr>
          <p:nvPr>
            <p:ph idx="1"/>
          </p:nvPr>
        </p:nvSpPr>
        <p:spPr/>
        <p:txBody>
          <a:bodyPr/>
          <a:lstStyle/>
          <a:p>
            <a:r>
              <a:rPr lang="en-US" dirty="0" smtClean="0"/>
              <a:t>Stand up quietly and push in your chair.</a:t>
            </a:r>
          </a:p>
          <a:p>
            <a:r>
              <a:rPr lang="en-US" dirty="0" smtClean="0"/>
              <a:t>Take all necessary items for where ever it is you are going. </a:t>
            </a:r>
            <a:endParaRPr lang="en-US" dirty="0"/>
          </a:p>
          <a:p>
            <a:r>
              <a:rPr lang="en-US" dirty="0" smtClean="0"/>
              <a:t>Take your place in line without touching others or talking.</a:t>
            </a:r>
          </a:p>
          <a:p>
            <a:r>
              <a:rPr lang="en-US" dirty="0" smtClean="0"/>
              <a:t>Face the front of the line.</a:t>
            </a:r>
          </a:p>
          <a:p>
            <a:r>
              <a:rPr lang="en-US" dirty="0" smtClean="0"/>
              <a:t>Watch where you are going!</a:t>
            </a:r>
          </a:p>
        </p:txBody>
      </p:sp>
      <p:pic>
        <p:nvPicPr>
          <p:cNvPr id="4" name="Picture 3" descr="Unknown-2.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2790" y="274638"/>
            <a:ext cx="3733800" cy="1446663"/>
          </a:xfrm>
          <a:prstGeom prst="rect">
            <a:avLst/>
          </a:prstGeom>
        </p:spPr>
      </p:pic>
    </p:spTree>
    <p:extLst>
      <p:ext uri="{BB962C8B-B14F-4D97-AF65-F5344CB8AC3E}">
        <p14:creationId xmlns:p14="http://schemas.microsoft.com/office/powerpoint/2010/main" val="3742254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If you need to leave the room…</a:t>
            </a:r>
            <a:endParaRPr lang="en-US" dirty="0"/>
          </a:p>
        </p:txBody>
      </p:sp>
      <p:sp>
        <p:nvSpPr>
          <p:cNvPr id="3" name="Content Placeholder 2"/>
          <p:cNvSpPr>
            <a:spLocks noGrp="1"/>
          </p:cNvSpPr>
          <p:nvPr>
            <p:ph idx="1"/>
          </p:nvPr>
        </p:nvSpPr>
        <p:spPr/>
        <p:txBody>
          <a:bodyPr/>
          <a:lstStyle/>
          <a:p>
            <a:r>
              <a:rPr lang="en-US" dirty="0" smtClean="0"/>
              <a:t>Ask permission.</a:t>
            </a:r>
          </a:p>
          <a:p>
            <a:r>
              <a:rPr lang="en-US" dirty="0" smtClean="0"/>
              <a:t>Take a pass.</a:t>
            </a:r>
          </a:p>
          <a:p>
            <a:r>
              <a:rPr lang="en-US" dirty="0" smtClean="0"/>
              <a:t>No running or playing.</a:t>
            </a:r>
          </a:p>
          <a:p>
            <a:r>
              <a:rPr lang="en-US" dirty="0" smtClean="0"/>
              <a:t>Return quickly.</a:t>
            </a:r>
            <a:endParaRPr lang="en-US" dirty="0"/>
          </a:p>
        </p:txBody>
      </p:sp>
      <p:pic>
        <p:nvPicPr>
          <p:cNvPr id="4" name="Picture 3" descr="Unknown-3.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2635" y="2010061"/>
            <a:ext cx="2857500" cy="2857500"/>
          </a:xfrm>
          <a:prstGeom prst="rect">
            <a:avLst/>
          </a:prstGeom>
        </p:spPr>
      </p:pic>
    </p:spTree>
    <p:extLst>
      <p:ext uri="{BB962C8B-B14F-4D97-AF65-F5344CB8AC3E}">
        <p14:creationId xmlns:p14="http://schemas.microsoft.com/office/powerpoint/2010/main" val="1286095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an adult enters the room…</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3015088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Homework</a:t>
            </a:r>
            <a:endParaRPr lang="en-US" dirty="0"/>
          </a:p>
        </p:txBody>
      </p:sp>
      <p:sp>
        <p:nvSpPr>
          <p:cNvPr id="3" name="Content Placeholder 2"/>
          <p:cNvSpPr>
            <a:spLocks noGrp="1"/>
          </p:cNvSpPr>
          <p:nvPr>
            <p:ph idx="1"/>
          </p:nvPr>
        </p:nvSpPr>
        <p:spPr/>
        <p:txBody>
          <a:bodyPr/>
          <a:lstStyle/>
          <a:p>
            <a:r>
              <a:rPr lang="en-US" dirty="0" smtClean="0"/>
              <a:t>Homework will be given each </a:t>
            </a:r>
            <a:r>
              <a:rPr lang="en-US" dirty="0" smtClean="0"/>
              <a:t>night. Over the weekend, you will be expected </a:t>
            </a:r>
            <a:r>
              <a:rPr lang="en-US" dirty="0" err="1" smtClean="0"/>
              <a:t>toread</a:t>
            </a:r>
            <a:r>
              <a:rPr lang="en-US" dirty="0" smtClean="0"/>
              <a:t> your poetry binder and get it signed.</a:t>
            </a:r>
            <a:endParaRPr lang="en-US" dirty="0" smtClean="0"/>
          </a:p>
          <a:p>
            <a:r>
              <a:rPr lang="en-US" dirty="0" smtClean="0"/>
              <a:t>Homework is to be done BY YOU, the student.</a:t>
            </a:r>
          </a:p>
          <a:p>
            <a:r>
              <a:rPr lang="en-US" dirty="0" smtClean="0"/>
              <a:t>A parent or a homework helper may help you but you are to do the writing.</a:t>
            </a:r>
          </a:p>
          <a:p>
            <a:r>
              <a:rPr lang="en-US" dirty="0" smtClean="0"/>
              <a:t>Homework is due the following day.</a:t>
            </a:r>
            <a:endParaRPr lang="en-US" dirty="0"/>
          </a:p>
        </p:txBody>
      </p:sp>
    </p:spTree>
    <p:extLst>
      <p:ext uri="{BB962C8B-B14F-4D97-AF65-F5344CB8AC3E}">
        <p14:creationId xmlns:p14="http://schemas.microsoft.com/office/powerpoint/2010/main" val="10410868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300016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Homework</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268117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do with your work…</a:t>
            </a:r>
            <a:endParaRPr lang="en-US" dirty="0"/>
          </a:p>
        </p:txBody>
      </p:sp>
      <p:sp>
        <p:nvSpPr>
          <p:cNvPr id="3" name="Content Placeholder 2"/>
          <p:cNvSpPr>
            <a:spLocks noGrp="1"/>
          </p:cNvSpPr>
          <p:nvPr>
            <p:ph idx="1"/>
          </p:nvPr>
        </p:nvSpPr>
        <p:spPr/>
        <p:txBody>
          <a:bodyPr/>
          <a:lstStyle/>
          <a:p>
            <a:r>
              <a:rPr lang="en-US" dirty="0" smtClean="0"/>
              <a:t>If you are done with an assignment, make sure </a:t>
            </a:r>
            <a:r>
              <a:rPr lang="en-US" dirty="0" smtClean="0"/>
              <a:t>y</a:t>
            </a:r>
            <a:endParaRPr lang="en-US" dirty="0" smtClean="0"/>
          </a:p>
          <a:p>
            <a:r>
              <a:rPr lang="en-US" dirty="0" smtClean="0"/>
              <a:t>Place it in the “Turn-In-Bin”. </a:t>
            </a:r>
          </a:p>
          <a:p>
            <a:r>
              <a:rPr lang="en-US" dirty="0" smtClean="0"/>
              <a:t>If you are still working on an assignment, put it in your subject folder in the correct pouch.</a:t>
            </a:r>
            <a:endParaRPr lang="en-US" dirty="0"/>
          </a:p>
        </p:txBody>
      </p:sp>
      <p:pic>
        <p:nvPicPr>
          <p:cNvPr id="4" name="Picture 3" descr="Unknown-2.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03756" y="4207846"/>
            <a:ext cx="3556000" cy="2286000"/>
          </a:xfrm>
          <a:prstGeom prst="rect">
            <a:avLst/>
          </a:prstGeom>
        </p:spPr>
      </p:pic>
    </p:spTree>
    <p:extLst>
      <p:ext uri="{BB962C8B-B14F-4D97-AF65-F5344CB8AC3E}">
        <p14:creationId xmlns:p14="http://schemas.microsoft.com/office/powerpoint/2010/main" val="26025319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Fire Drills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Exit the room to </a:t>
            </a:r>
            <a:r>
              <a:rPr lang="en-US" dirty="0" smtClean="0"/>
              <a:t>the main stairwell.</a:t>
            </a:r>
            <a:endParaRPr lang="en-US" dirty="0" smtClean="0"/>
          </a:p>
          <a:p>
            <a:r>
              <a:rPr lang="en-US" dirty="0" smtClean="0"/>
              <a:t>The last one out, closes the door.</a:t>
            </a:r>
          </a:p>
          <a:p>
            <a:r>
              <a:rPr lang="en-US" dirty="0" smtClean="0"/>
              <a:t>Go quickly and quietly.</a:t>
            </a:r>
          </a:p>
          <a:p>
            <a:r>
              <a:rPr lang="en-US" dirty="0" smtClean="0"/>
              <a:t>No running.</a:t>
            </a:r>
          </a:p>
          <a:p>
            <a:r>
              <a:rPr lang="en-US" dirty="0" smtClean="0"/>
              <a:t>When you get to the bottom of the stairs, exit through the door.</a:t>
            </a:r>
          </a:p>
          <a:p>
            <a:r>
              <a:rPr lang="en-US" dirty="0" smtClean="0"/>
              <a:t>Go through the playground to the fence and go right. </a:t>
            </a:r>
            <a:endParaRPr lang="en-US" dirty="0"/>
          </a:p>
          <a:p>
            <a:r>
              <a:rPr lang="en-US" dirty="0" smtClean="0"/>
              <a:t>Stand quietly until the “all clear” bell rings.</a:t>
            </a:r>
            <a:endParaRPr lang="en-US" dirty="0"/>
          </a:p>
        </p:txBody>
      </p:sp>
      <p:pic>
        <p:nvPicPr>
          <p:cNvPr id="4" name="Picture 3" descr="Unknown-11.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07148" y="708450"/>
            <a:ext cx="2379652" cy="2306593"/>
          </a:xfrm>
          <a:prstGeom prst="rect">
            <a:avLst/>
          </a:prstGeom>
        </p:spPr>
      </p:pic>
    </p:spTree>
    <p:extLst>
      <p:ext uri="{BB962C8B-B14F-4D97-AF65-F5344CB8AC3E}">
        <p14:creationId xmlns:p14="http://schemas.microsoft.com/office/powerpoint/2010/main" val="12493258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Homework Expectations</a:t>
            </a:r>
            <a:br>
              <a:rPr lang="en-US" dirty="0" smtClean="0"/>
            </a:br>
            <a:endParaRPr lang="en-US" dirty="0"/>
          </a:p>
        </p:txBody>
      </p:sp>
      <p:sp>
        <p:nvSpPr>
          <p:cNvPr id="3" name="Content Placeholder 2"/>
          <p:cNvSpPr>
            <a:spLocks noGrp="1"/>
          </p:cNvSpPr>
          <p:nvPr>
            <p:ph idx="1"/>
          </p:nvPr>
        </p:nvSpPr>
        <p:spPr>
          <a:xfrm>
            <a:off x="457200" y="1270000"/>
            <a:ext cx="8229600" cy="5124824"/>
          </a:xfrm>
        </p:spPr>
        <p:txBody>
          <a:bodyPr>
            <a:normAutofit fontScale="92500" lnSpcReduction="20000"/>
          </a:bodyPr>
          <a:lstStyle/>
          <a:p>
            <a:pPr marL="0" indent="0">
              <a:buNone/>
            </a:pPr>
            <a:r>
              <a:rPr lang="en-US" dirty="0" smtClean="0"/>
              <a:t>The following is what you will do each night:</a:t>
            </a:r>
          </a:p>
          <a:p>
            <a:r>
              <a:rPr lang="en-US" dirty="0" smtClean="0"/>
              <a:t>A worksheet with written homework; one side reading, one side math.</a:t>
            </a:r>
          </a:p>
          <a:p>
            <a:r>
              <a:rPr lang="en-US" dirty="0" smtClean="0"/>
              <a:t>Cold Read-a Cold Read is a reading passage that your child will read throughout the week. The goal is to increase accuracy and fluency. Thee child should read the entire passage out loud to an adult EVERY night. </a:t>
            </a:r>
            <a:r>
              <a:rPr lang="en-US" dirty="0" err="1" smtClean="0"/>
              <a:t>Encourge</a:t>
            </a:r>
            <a:r>
              <a:rPr lang="en-US" dirty="0" smtClean="0"/>
              <a:t> your child to read smoothly and to pay attention to punctuation. Cold Read must be signed daily.</a:t>
            </a:r>
          </a:p>
          <a:p>
            <a:r>
              <a:rPr lang="en-US" dirty="0" smtClean="0"/>
              <a:t>Study spelling words each night.</a:t>
            </a:r>
          </a:p>
          <a:p>
            <a:r>
              <a:rPr lang="en-US" dirty="0" smtClean="0"/>
              <a:t>Read your book in a bag for 15 minutes.</a:t>
            </a:r>
          </a:p>
          <a:p>
            <a:endParaRPr lang="en-US" dirty="0"/>
          </a:p>
        </p:txBody>
      </p:sp>
    </p:spTree>
    <p:extLst>
      <p:ext uri="{BB962C8B-B14F-4D97-AF65-F5344CB8AC3E}">
        <p14:creationId xmlns:p14="http://schemas.microsoft.com/office/powerpoint/2010/main" val="17936141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Morning Meeting</a:t>
            </a:r>
            <a:endParaRPr lang="en-US" dirty="0"/>
          </a:p>
        </p:txBody>
      </p:sp>
      <p:sp>
        <p:nvSpPr>
          <p:cNvPr id="3" name="Content Placeholder 2"/>
          <p:cNvSpPr>
            <a:spLocks noGrp="1"/>
          </p:cNvSpPr>
          <p:nvPr>
            <p:ph idx="1"/>
          </p:nvPr>
        </p:nvSpPr>
        <p:spPr/>
        <p:txBody>
          <a:bodyPr/>
          <a:lstStyle/>
          <a:p>
            <a:r>
              <a:rPr lang="en-US" dirty="0" smtClean="0"/>
              <a:t>Morning Meetings will be held each morning.</a:t>
            </a:r>
          </a:p>
          <a:p>
            <a:r>
              <a:rPr lang="en-US" dirty="0" smtClean="0"/>
              <a:t>Read the Morning Message </a:t>
            </a:r>
            <a:r>
              <a:rPr lang="en-US" dirty="0" smtClean="0"/>
              <a:t>each </a:t>
            </a:r>
            <a:r>
              <a:rPr lang="en-US" dirty="0" smtClean="0"/>
              <a:t>day</a:t>
            </a:r>
            <a:r>
              <a:rPr lang="en-US" dirty="0" smtClean="0"/>
              <a:t>.</a:t>
            </a:r>
          </a:p>
          <a:p>
            <a:r>
              <a:rPr lang="en-US" dirty="0" smtClean="0"/>
              <a:t>Complete the task if there is one.</a:t>
            </a:r>
            <a:endParaRPr lang="en-US" dirty="0" smtClean="0"/>
          </a:p>
          <a:p>
            <a:endParaRPr lang="en-US" dirty="0" smtClean="0"/>
          </a:p>
          <a:p>
            <a:pPr marL="0" indent="0">
              <a:buNone/>
            </a:pPr>
            <a:endParaRPr lang="en-US" dirty="0"/>
          </a:p>
        </p:txBody>
      </p:sp>
      <p:pic>
        <p:nvPicPr>
          <p:cNvPr id="4" name="Picture 3" descr="images.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88163" y="4396554"/>
            <a:ext cx="3670300" cy="2222500"/>
          </a:xfrm>
          <a:prstGeom prst="rect">
            <a:avLst/>
          </a:prstGeom>
        </p:spPr>
      </p:pic>
    </p:spTree>
    <p:extLst>
      <p:ext uri="{BB962C8B-B14F-4D97-AF65-F5344CB8AC3E}">
        <p14:creationId xmlns:p14="http://schemas.microsoft.com/office/powerpoint/2010/main" val="1104175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I do when I get to school?</a:t>
            </a:r>
            <a:endParaRPr lang="en-US" dirty="0"/>
          </a:p>
        </p:txBody>
      </p:sp>
      <p:sp>
        <p:nvSpPr>
          <p:cNvPr id="3" name="Content Placeholder 2"/>
          <p:cNvSpPr>
            <a:spLocks noGrp="1"/>
          </p:cNvSpPr>
          <p:nvPr>
            <p:ph idx="1"/>
          </p:nvPr>
        </p:nvSpPr>
        <p:spPr/>
        <p:txBody>
          <a:bodyPr/>
          <a:lstStyle/>
          <a:p>
            <a:r>
              <a:rPr lang="en-US" dirty="0" smtClean="0"/>
              <a:t>Go directly to the cafeteria.</a:t>
            </a:r>
          </a:p>
          <a:p>
            <a:r>
              <a:rPr lang="en-US" dirty="0" smtClean="0"/>
              <a:t>If you want to eat breakfast, get in line and get a breakfast. Sit down and eat.</a:t>
            </a:r>
          </a:p>
          <a:p>
            <a:r>
              <a:rPr lang="en-US" dirty="0" smtClean="0"/>
              <a:t>If you don’t want to eat, sit down and talk quietly with a friend.</a:t>
            </a:r>
          </a:p>
          <a:p>
            <a:r>
              <a:rPr lang="en-US" dirty="0" smtClean="0"/>
              <a:t>Wait for your teacher to come to the cafeteria to get you.</a:t>
            </a:r>
            <a:endParaRPr lang="en-US" dirty="0"/>
          </a:p>
        </p:txBody>
      </p:sp>
      <p:pic>
        <p:nvPicPr>
          <p:cNvPr id="4" name="Picture 3" descr="Unknown-5.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3330" y="4879969"/>
            <a:ext cx="2198002" cy="1878147"/>
          </a:xfrm>
          <a:prstGeom prst="rect">
            <a:avLst/>
          </a:prstGeom>
        </p:spPr>
      </p:pic>
    </p:spTree>
    <p:extLst>
      <p:ext uri="{BB962C8B-B14F-4D97-AF65-F5344CB8AC3E}">
        <p14:creationId xmlns:p14="http://schemas.microsoft.com/office/powerpoint/2010/main" val="35526621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Restroom Procedures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We use the restroom together as a class twice a day.</a:t>
            </a:r>
          </a:p>
          <a:p>
            <a:r>
              <a:rPr lang="en-US" dirty="0" smtClean="0"/>
              <a:t>You are responsible for using the restroom with the class.</a:t>
            </a:r>
          </a:p>
          <a:p>
            <a:r>
              <a:rPr lang="en-US" dirty="0" smtClean="0"/>
              <a:t>If you have an emergency, put up the signal. I will nod my head if it’s okay for you to go. You may leave quietly. Do not play. Return to class before 2 minutes is up.</a:t>
            </a:r>
          </a:p>
          <a:p>
            <a:r>
              <a:rPr lang="en-US" dirty="0" smtClean="0"/>
              <a:t>If I shake my head, you need to wait a </a:t>
            </a:r>
          </a:p>
          <a:p>
            <a:pPr marL="0" indent="0">
              <a:buNone/>
            </a:pPr>
            <a:r>
              <a:rPr lang="en-US" dirty="0"/>
              <a:t> </a:t>
            </a:r>
            <a:r>
              <a:rPr lang="en-US" dirty="0" smtClean="0"/>
              <a:t>   few minutes.</a:t>
            </a:r>
          </a:p>
          <a:p>
            <a:endParaRPr lang="en-US" dirty="0"/>
          </a:p>
        </p:txBody>
      </p:sp>
      <p:pic>
        <p:nvPicPr>
          <p:cNvPr id="4" name="Picture 3" descr="Unknown-2.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35597" y="4626886"/>
            <a:ext cx="1637572" cy="1600200"/>
          </a:xfrm>
          <a:prstGeom prst="rect">
            <a:avLst/>
          </a:prstGeom>
        </p:spPr>
      </p:pic>
    </p:spTree>
    <p:extLst>
      <p:ext uri="{BB962C8B-B14F-4D97-AF65-F5344CB8AC3E}">
        <p14:creationId xmlns:p14="http://schemas.microsoft.com/office/powerpoint/2010/main" val="14219928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if I need a tissue?</a:t>
            </a:r>
            <a:endParaRPr lang="en-US" dirty="0"/>
          </a:p>
        </p:txBody>
      </p:sp>
      <p:sp>
        <p:nvSpPr>
          <p:cNvPr id="3" name="Content Placeholder 2"/>
          <p:cNvSpPr>
            <a:spLocks noGrp="1"/>
          </p:cNvSpPr>
          <p:nvPr>
            <p:ph idx="1"/>
          </p:nvPr>
        </p:nvSpPr>
        <p:spPr/>
        <p:txBody>
          <a:bodyPr/>
          <a:lstStyle/>
          <a:p>
            <a:r>
              <a:rPr lang="en-US" dirty="0" smtClean="0"/>
              <a:t>You may get up and get a tissue from the nearest box of tissue whenever you need one</a:t>
            </a:r>
            <a:r>
              <a:rPr lang="en-US" dirty="0" smtClean="0"/>
              <a:t>.</a:t>
            </a:r>
          </a:p>
          <a:p>
            <a:r>
              <a:rPr lang="en-US" dirty="0" smtClean="0"/>
              <a:t>Go to your seat and put the tissue in the waste can when there’s a break.</a:t>
            </a:r>
            <a:endParaRPr lang="en-US" dirty="0" smtClean="0"/>
          </a:p>
          <a:p>
            <a:pPr marL="0" indent="0">
              <a:buNone/>
            </a:pPr>
            <a:endParaRPr lang="en-US" dirty="0" smtClean="0"/>
          </a:p>
          <a:p>
            <a:endParaRPr lang="en-US" dirty="0"/>
          </a:p>
        </p:txBody>
      </p:sp>
      <p:pic>
        <p:nvPicPr>
          <p:cNvPr id="4" name="Picture 3" descr="Unknown-1.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20227" y="4557059"/>
            <a:ext cx="3606800" cy="1569104"/>
          </a:xfrm>
          <a:prstGeom prst="rect">
            <a:avLst/>
          </a:prstGeom>
        </p:spPr>
      </p:pic>
    </p:spTree>
    <p:extLst>
      <p:ext uri="{BB962C8B-B14F-4D97-AF65-F5344CB8AC3E}">
        <p14:creationId xmlns:p14="http://schemas.microsoft.com/office/powerpoint/2010/main" val="30436765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Supplies you will need…</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2 boxes of Crayola crayons 24 count</a:t>
            </a:r>
          </a:p>
          <a:p>
            <a:r>
              <a:rPr lang="en-US" dirty="0" smtClean="0"/>
              <a:t>1 bottle of glue</a:t>
            </a:r>
          </a:p>
          <a:p>
            <a:r>
              <a:rPr lang="en-US" dirty="0" smtClean="0"/>
              <a:t>3 marble composition</a:t>
            </a:r>
            <a:r>
              <a:rPr lang="en-US" dirty="0" smtClean="0"/>
              <a:t> notebooks</a:t>
            </a:r>
          </a:p>
          <a:p>
            <a:r>
              <a:rPr lang="en-US" dirty="0" smtClean="0"/>
              <a:t>2 spirals notebooks</a:t>
            </a:r>
            <a:endParaRPr lang="en-US" dirty="0" smtClean="0"/>
          </a:p>
          <a:p>
            <a:r>
              <a:rPr lang="en-US" dirty="0" smtClean="0"/>
              <a:t>1 inch binder </a:t>
            </a:r>
          </a:p>
          <a:p>
            <a:r>
              <a:rPr lang="en-US" dirty="0"/>
              <a:t>s</a:t>
            </a:r>
            <a:r>
              <a:rPr lang="en-US" dirty="0" smtClean="0"/>
              <a:t>turdy book bag</a:t>
            </a:r>
          </a:p>
          <a:p>
            <a:r>
              <a:rPr lang="en-US" dirty="0" smtClean="0"/>
              <a:t>1 pair of scissors</a:t>
            </a:r>
          </a:p>
          <a:p>
            <a:r>
              <a:rPr lang="en-US" dirty="0" smtClean="0"/>
              <a:t>1 pack of 12 pencils</a:t>
            </a:r>
          </a:p>
          <a:p>
            <a:r>
              <a:rPr lang="en-US" dirty="0" smtClean="0"/>
              <a:t>2 dry erase markers</a:t>
            </a:r>
          </a:p>
          <a:p>
            <a:r>
              <a:rPr lang="en-US" dirty="0"/>
              <a:t>2</a:t>
            </a:r>
            <a:r>
              <a:rPr lang="en-US" dirty="0" smtClean="0"/>
              <a:t> </a:t>
            </a:r>
            <a:r>
              <a:rPr lang="en-US" dirty="0" smtClean="0"/>
              <a:t>highlighters</a:t>
            </a:r>
            <a:endParaRPr lang="en-US" dirty="0" smtClean="0"/>
          </a:p>
          <a:p>
            <a:r>
              <a:rPr lang="en-US" dirty="0" smtClean="0"/>
              <a:t>1 </a:t>
            </a:r>
            <a:r>
              <a:rPr lang="en-US" dirty="0" smtClean="0"/>
              <a:t>red ball </a:t>
            </a:r>
            <a:r>
              <a:rPr lang="en-US" dirty="0" smtClean="0"/>
              <a:t>point pen</a:t>
            </a:r>
          </a:p>
          <a:p>
            <a:r>
              <a:rPr lang="en-US" dirty="0" smtClean="0"/>
              <a:t>Girls-1 box of tissue</a:t>
            </a:r>
          </a:p>
          <a:p>
            <a:r>
              <a:rPr lang="en-US" dirty="0" smtClean="0"/>
              <a:t>Boys-1 roll of paper towels</a:t>
            </a:r>
          </a:p>
          <a:p>
            <a:endParaRPr lang="en-US" dirty="0"/>
          </a:p>
        </p:txBody>
      </p:sp>
      <p:pic>
        <p:nvPicPr>
          <p:cNvPr id="4" name="Picture 3" descr="Unknown-8.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59868" y="1600200"/>
            <a:ext cx="1688431" cy="2743700"/>
          </a:xfrm>
          <a:prstGeom prst="rect">
            <a:avLst/>
          </a:prstGeom>
        </p:spPr>
      </p:pic>
      <p:pic>
        <p:nvPicPr>
          <p:cNvPr id="5" name="Picture 4" descr="Unknown-9.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51856" y="2709237"/>
            <a:ext cx="2857500" cy="2541726"/>
          </a:xfrm>
          <a:prstGeom prst="rect">
            <a:avLst/>
          </a:prstGeom>
        </p:spPr>
      </p:pic>
      <p:pic>
        <p:nvPicPr>
          <p:cNvPr id="6" name="Picture 5" descr="Unknown-10.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5400000">
            <a:off x="5028752" y="4972729"/>
            <a:ext cx="1057757" cy="1271771"/>
          </a:xfrm>
          <a:prstGeom prst="rect">
            <a:avLst/>
          </a:prstGeom>
        </p:spPr>
      </p:pic>
    </p:spTree>
    <p:extLst>
      <p:ext uri="{BB962C8B-B14F-4D97-AF65-F5344CB8AC3E}">
        <p14:creationId xmlns:p14="http://schemas.microsoft.com/office/powerpoint/2010/main" val="1349360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Ending the day…</a:t>
            </a:r>
            <a:endParaRPr lang="en-US" dirty="0"/>
          </a:p>
        </p:txBody>
      </p:sp>
      <p:sp>
        <p:nvSpPr>
          <p:cNvPr id="3" name="Content Placeholder 2"/>
          <p:cNvSpPr>
            <a:spLocks noGrp="1"/>
          </p:cNvSpPr>
          <p:nvPr>
            <p:ph idx="1"/>
          </p:nvPr>
        </p:nvSpPr>
        <p:spPr/>
        <p:txBody>
          <a:bodyPr/>
          <a:lstStyle/>
          <a:p>
            <a:r>
              <a:rPr lang="en-US" dirty="0" smtClean="0"/>
              <a:t>Have your planner, homework folder, and your book-in-a-bag on your desk.</a:t>
            </a:r>
          </a:p>
          <a:p>
            <a:r>
              <a:rPr lang="en-US" dirty="0" smtClean="0"/>
              <a:t>Wait to be called to get your book bag.</a:t>
            </a:r>
          </a:p>
          <a:p>
            <a:r>
              <a:rPr lang="en-US" dirty="0" smtClean="0"/>
              <a:t>Pack up your book bag.</a:t>
            </a:r>
          </a:p>
          <a:p>
            <a:r>
              <a:rPr lang="en-US" dirty="0" smtClean="0"/>
              <a:t>Stack your chair.</a:t>
            </a:r>
          </a:p>
          <a:p>
            <a:r>
              <a:rPr lang="en-US" dirty="0" smtClean="0"/>
              <a:t>Get in line.</a:t>
            </a:r>
          </a:p>
          <a:p>
            <a:r>
              <a:rPr lang="en-US" dirty="0" smtClean="0"/>
              <a:t>Stand quietly.</a:t>
            </a:r>
            <a:endParaRPr lang="en-US" dirty="0"/>
          </a:p>
        </p:txBody>
      </p:sp>
      <p:pic>
        <p:nvPicPr>
          <p:cNvPr id="4" name="Picture 3" descr="Unknown.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28650" y="3410271"/>
            <a:ext cx="2641600" cy="3082087"/>
          </a:xfrm>
          <a:prstGeom prst="rect">
            <a:avLst/>
          </a:prstGeom>
        </p:spPr>
      </p:pic>
    </p:spTree>
    <p:extLst>
      <p:ext uri="{BB962C8B-B14F-4D97-AF65-F5344CB8AC3E}">
        <p14:creationId xmlns:p14="http://schemas.microsoft.com/office/powerpoint/2010/main" val="2030562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enter the classroom…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Enter the room quietly and politely. </a:t>
            </a:r>
          </a:p>
          <a:p>
            <a:r>
              <a:rPr lang="en-US" dirty="0" smtClean="0"/>
              <a:t>Go directly to your desk and take down your chair. </a:t>
            </a:r>
          </a:p>
          <a:p>
            <a:r>
              <a:rPr lang="en-US" dirty="0" smtClean="0"/>
              <a:t>Empty your book bag of all important things.</a:t>
            </a:r>
          </a:p>
          <a:p>
            <a:r>
              <a:rPr lang="en-US" dirty="0" smtClean="0"/>
              <a:t>Go to your cubby and hang up your book bag and coat.</a:t>
            </a:r>
          </a:p>
          <a:p>
            <a:r>
              <a:rPr lang="en-US" dirty="0" smtClean="0"/>
              <a:t>Return to your seat and open your planner to today’s date</a:t>
            </a:r>
            <a:r>
              <a:rPr lang="en-US" dirty="0" smtClean="0"/>
              <a:t>.</a:t>
            </a:r>
          </a:p>
          <a:p>
            <a:r>
              <a:rPr lang="en-US" dirty="0" smtClean="0"/>
              <a:t>Put your Cold Reads in the corner of your desk and put your homework in the Turn in Bin.</a:t>
            </a:r>
            <a:endParaRPr lang="en-US" dirty="0" smtClean="0"/>
          </a:p>
          <a:p>
            <a:endParaRPr lang="en-US" dirty="0"/>
          </a:p>
        </p:txBody>
      </p:sp>
    </p:spTree>
    <p:extLst>
      <p:ext uri="{BB962C8B-B14F-4D97-AF65-F5344CB8AC3E}">
        <p14:creationId xmlns:p14="http://schemas.microsoft.com/office/powerpoint/2010/main" val="1107439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Quiet Signals…</a:t>
            </a:r>
            <a:endParaRPr lang="en-US" dirty="0"/>
          </a:p>
        </p:txBody>
      </p:sp>
      <p:sp>
        <p:nvSpPr>
          <p:cNvPr id="3" name="Content Placeholder 2"/>
          <p:cNvSpPr>
            <a:spLocks noGrp="1"/>
          </p:cNvSpPr>
          <p:nvPr>
            <p:ph idx="1"/>
          </p:nvPr>
        </p:nvSpPr>
        <p:spPr/>
        <p:txBody>
          <a:bodyPr/>
          <a:lstStyle/>
          <a:p>
            <a:r>
              <a:rPr lang="en-US" dirty="0" smtClean="0"/>
              <a:t>Hand up</a:t>
            </a:r>
          </a:p>
          <a:p>
            <a:r>
              <a:rPr lang="en-US" dirty="0" smtClean="0"/>
              <a:t>Chime</a:t>
            </a:r>
          </a:p>
          <a:p>
            <a:r>
              <a:rPr lang="en-US" dirty="0" smtClean="0"/>
              <a:t>Count down</a:t>
            </a:r>
          </a:p>
          <a:p>
            <a:endParaRPr lang="en-US" dirty="0"/>
          </a:p>
        </p:txBody>
      </p:sp>
      <p:pic>
        <p:nvPicPr>
          <p:cNvPr id="4" name="Picture 3" descr="Unknown-2.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4723" y="1600200"/>
            <a:ext cx="3048000" cy="1740949"/>
          </a:xfrm>
          <a:prstGeom prst="rect">
            <a:avLst/>
          </a:prstGeom>
        </p:spPr>
      </p:pic>
      <p:pic>
        <p:nvPicPr>
          <p:cNvPr id="5" name="Picture 4" descr="Unknown-1.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67903" y="3453079"/>
            <a:ext cx="2362200" cy="3090666"/>
          </a:xfrm>
          <a:prstGeom prst="rect">
            <a:avLst/>
          </a:prstGeom>
        </p:spPr>
      </p:pic>
    </p:spTree>
    <p:extLst>
      <p:ext uri="{BB962C8B-B14F-4D97-AF65-F5344CB8AC3E}">
        <p14:creationId xmlns:p14="http://schemas.microsoft.com/office/powerpoint/2010/main" val="2597800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Organizing Supplies…</a:t>
            </a:r>
            <a:endParaRPr lang="en-US" dirty="0"/>
          </a:p>
        </p:txBody>
      </p:sp>
      <p:sp>
        <p:nvSpPr>
          <p:cNvPr id="3" name="Content Placeholder 2"/>
          <p:cNvSpPr>
            <a:spLocks noGrp="1"/>
          </p:cNvSpPr>
          <p:nvPr>
            <p:ph idx="1"/>
          </p:nvPr>
        </p:nvSpPr>
        <p:spPr/>
        <p:txBody>
          <a:bodyPr/>
          <a:lstStyle/>
          <a:p>
            <a:r>
              <a:rPr lang="en-US" dirty="0" smtClean="0"/>
              <a:t>Subject </a:t>
            </a:r>
            <a:r>
              <a:rPr lang="en-US" dirty="0" smtClean="0"/>
              <a:t>folders</a:t>
            </a:r>
          </a:p>
          <a:p>
            <a:r>
              <a:rPr lang="en-US" dirty="0" smtClean="0"/>
              <a:t>Only pencils, eraser, highlighter, dry-erase maker, and dry erase eraser in your pencil pouch. NO exceptions!</a:t>
            </a:r>
          </a:p>
          <a:p>
            <a:r>
              <a:rPr lang="en-US" dirty="0" smtClean="0"/>
              <a:t>Crayons, scissors and glue should be in a separate supply box/bag.</a:t>
            </a:r>
            <a:endParaRPr lang="en-US" dirty="0" smtClean="0"/>
          </a:p>
          <a:p>
            <a:endParaRPr lang="en-US" dirty="0"/>
          </a:p>
        </p:txBody>
      </p:sp>
      <p:pic>
        <p:nvPicPr>
          <p:cNvPr id="4" name="Picture 3" descr="Unknown-7.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5178615"/>
            <a:ext cx="1284875" cy="1284875"/>
          </a:xfrm>
          <a:prstGeom prst="rect">
            <a:avLst/>
          </a:prstGeom>
        </p:spPr>
      </p:pic>
    </p:spTree>
    <p:extLst>
      <p:ext uri="{BB962C8B-B14F-4D97-AF65-F5344CB8AC3E}">
        <p14:creationId xmlns:p14="http://schemas.microsoft.com/office/powerpoint/2010/main" val="147333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Pencil Pouches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Every Monday, you will get your pencil pouch returned for the week.</a:t>
            </a:r>
          </a:p>
          <a:p>
            <a:r>
              <a:rPr lang="en-US" dirty="0" smtClean="0"/>
              <a:t>Your pencil pouch has 10 pencils for you to use all week.</a:t>
            </a:r>
          </a:p>
          <a:p>
            <a:r>
              <a:rPr lang="en-US" dirty="0" smtClean="0"/>
              <a:t>If you still have 10 pencils by the end of the week, you will get a coupon to turn in to receive a treat.</a:t>
            </a:r>
          </a:p>
          <a:p>
            <a:r>
              <a:rPr lang="en-US" dirty="0" smtClean="0"/>
              <a:t>If you don’t have 10 pencils, you can try again the following week to get a treat.</a:t>
            </a:r>
          </a:p>
          <a:p>
            <a:r>
              <a:rPr lang="en-US" dirty="0" smtClean="0"/>
              <a:t>If you lose your pencil pouch, you are </a:t>
            </a:r>
            <a:r>
              <a:rPr lang="en-US" dirty="0" smtClean="0"/>
              <a:t>responsible </a:t>
            </a:r>
            <a:r>
              <a:rPr lang="en-US" dirty="0" smtClean="0"/>
              <a:t>for buying a new one. ($1)</a:t>
            </a:r>
          </a:p>
          <a:p>
            <a:r>
              <a:rPr lang="en-US" dirty="0" smtClean="0"/>
              <a:t>Be a friend of pencils!</a:t>
            </a:r>
            <a:endParaRPr lang="en-US" dirty="0"/>
          </a:p>
        </p:txBody>
      </p:sp>
      <p:pic>
        <p:nvPicPr>
          <p:cNvPr id="4" name="Picture 3" descr="Unknown-1.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9361" y="5074218"/>
            <a:ext cx="2048944" cy="1611620"/>
          </a:xfrm>
          <a:prstGeom prst="rect">
            <a:avLst/>
          </a:prstGeom>
        </p:spPr>
      </p:pic>
      <p:pic>
        <p:nvPicPr>
          <p:cNvPr id="5" name="Picture 4" descr="Unknown.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2059" y="0"/>
            <a:ext cx="2085206" cy="1417638"/>
          </a:xfrm>
          <a:prstGeom prst="rect">
            <a:avLst/>
          </a:prstGeom>
        </p:spPr>
      </p:pic>
    </p:spTree>
    <p:extLst>
      <p:ext uri="{BB962C8B-B14F-4D97-AF65-F5344CB8AC3E}">
        <p14:creationId xmlns:p14="http://schemas.microsoft.com/office/powerpoint/2010/main" val="3800574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Planners</a:t>
            </a:r>
            <a:endParaRPr lang="en-US" dirty="0"/>
          </a:p>
        </p:txBody>
      </p:sp>
      <p:sp>
        <p:nvSpPr>
          <p:cNvPr id="3" name="Content Placeholder 2"/>
          <p:cNvSpPr>
            <a:spLocks noGrp="1"/>
          </p:cNvSpPr>
          <p:nvPr>
            <p:ph idx="1"/>
          </p:nvPr>
        </p:nvSpPr>
        <p:spPr/>
        <p:txBody>
          <a:bodyPr>
            <a:normAutofit lnSpcReduction="10000"/>
          </a:bodyPr>
          <a:lstStyle/>
          <a:p>
            <a:r>
              <a:rPr lang="en-US" dirty="0" smtClean="0"/>
              <a:t>Your planner is an important tool for you to use in the third grade.</a:t>
            </a:r>
          </a:p>
          <a:p>
            <a:r>
              <a:rPr lang="en-US" dirty="0" smtClean="0"/>
              <a:t>You are responsible for filling out your planner daily.</a:t>
            </a:r>
          </a:p>
          <a:p>
            <a:r>
              <a:rPr lang="en-US" dirty="0" smtClean="0"/>
              <a:t>If your planner isn’t filled out, you will have a consequence.</a:t>
            </a:r>
          </a:p>
          <a:p>
            <a:r>
              <a:rPr lang="en-US" dirty="0" smtClean="0"/>
              <a:t>Your planner MUST BE signed by an adult daily.</a:t>
            </a:r>
          </a:p>
          <a:p>
            <a:r>
              <a:rPr lang="en-US" dirty="0" smtClean="0"/>
              <a:t>Your planner must be returned daily.</a:t>
            </a:r>
            <a:endParaRPr lang="en-US" dirty="0"/>
          </a:p>
        </p:txBody>
      </p:sp>
      <p:pic>
        <p:nvPicPr>
          <p:cNvPr id="4" name="Picture 3" descr="Unknown-6.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13400" y="0"/>
            <a:ext cx="3530600" cy="1600200"/>
          </a:xfrm>
          <a:prstGeom prst="rect">
            <a:avLst/>
          </a:prstGeom>
        </p:spPr>
      </p:pic>
    </p:spTree>
    <p:extLst>
      <p:ext uri="{BB962C8B-B14F-4D97-AF65-F5344CB8AC3E}">
        <p14:creationId xmlns:p14="http://schemas.microsoft.com/office/powerpoint/2010/main" val="872357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you are absent…</a:t>
            </a:r>
            <a:endParaRPr lang="en-US" dirty="0"/>
          </a:p>
        </p:txBody>
      </p:sp>
      <p:sp>
        <p:nvSpPr>
          <p:cNvPr id="3" name="Content Placeholder 2"/>
          <p:cNvSpPr>
            <a:spLocks noGrp="1"/>
          </p:cNvSpPr>
          <p:nvPr>
            <p:ph idx="1"/>
          </p:nvPr>
        </p:nvSpPr>
        <p:spPr/>
        <p:txBody>
          <a:bodyPr/>
          <a:lstStyle/>
          <a:p>
            <a:r>
              <a:rPr lang="en-US" dirty="0" smtClean="0"/>
              <a:t>If you are absent from school, you are still responsible for making up the work you missed</a:t>
            </a:r>
            <a:r>
              <a:rPr lang="en-US" dirty="0" smtClean="0"/>
              <a:t>.</a:t>
            </a:r>
          </a:p>
          <a:p>
            <a:r>
              <a:rPr lang="en-US" dirty="0" smtClean="0"/>
              <a:t>You are responsible for taking home your Absent Folder and returning it.</a:t>
            </a:r>
            <a:endParaRPr lang="en-US" dirty="0" smtClean="0"/>
          </a:p>
          <a:p>
            <a:r>
              <a:rPr lang="en-US" dirty="0" smtClean="0"/>
              <a:t>Your parent needs to write a note when you are absent.</a:t>
            </a:r>
          </a:p>
          <a:p>
            <a:r>
              <a:rPr lang="en-US" dirty="0" smtClean="0"/>
              <a:t>Always come to school unless you are sick.</a:t>
            </a:r>
            <a:endParaRPr lang="en-US" dirty="0"/>
          </a:p>
        </p:txBody>
      </p:sp>
      <p:pic>
        <p:nvPicPr>
          <p:cNvPr id="4" name="Picture 3" descr="Unknown-1.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42768" y="156958"/>
            <a:ext cx="1448553" cy="1548684"/>
          </a:xfrm>
          <a:prstGeom prst="rect">
            <a:avLst/>
          </a:prstGeom>
        </p:spPr>
      </p:pic>
    </p:spTree>
    <p:extLst>
      <p:ext uri="{BB962C8B-B14F-4D97-AF65-F5344CB8AC3E}">
        <p14:creationId xmlns:p14="http://schemas.microsoft.com/office/powerpoint/2010/main" val="2962800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Dress Code</a:t>
            </a:r>
            <a:endParaRPr lang="en-US" dirty="0"/>
          </a:p>
        </p:txBody>
      </p:sp>
      <p:sp>
        <p:nvSpPr>
          <p:cNvPr id="3" name="Content Placeholder 2"/>
          <p:cNvSpPr>
            <a:spLocks noGrp="1"/>
          </p:cNvSpPr>
          <p:nvPr>
            <p:ph idx="1"/>
          </p:nvPr>
        </p:nvSpPr>
        <p:spPr/>
        <p:txBody>
          <a:bodyPr/>
          <a:lstStyle/>
          <a:p>
            <a:r>
              <a:rPr lang="en-US" dirty="0" smtClean="0"/>
              <a:t>We do have a dress code at Orchard S. T. E. M. </a:t>
            </a:r>
            <a:r>
              <a:rPr lang="en-US" dirty="0"/>
              <a:t>S</a:t>
            </a:r>
            <a:r>
              <a:rPr lang="en-US" dirty="0" smtClean="0"/>
              <a:t>chool and the dress code must be followed.</a:t>
            </a:r>
          </a:p>
          <a:p>
            <a:r>
              <a:rPr lang="en-US" dirty="0" smtClean="0"/>
              <a:t>If you are not in dress code, you will be given dress code clothes to wear for the day.</a:t>
            </a:r>
          </a:p>
          <a:p>
            <a:endParaRPr lang="en-US" dirty="0"/>
          </a:p>
        </p:txBody>
      </p:sp>
      <p:pic>
        <p:nvPicPr>
          <p:cNvPr id="4" name="Picture 3" descr="DressCod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2587" y="4051222"/>
            <a:ext cx="1900942" cy="1771650"/>
          </a:xfrm>
          <a:prstGeom prst="rect">
            <a:avLst/>
          </a:prstGeom>
        </p:spPr>
      </p:pic>
    </p:spTree>
    <p:extLst>
      <p:ext uri="{BB962C8B-B14F-4D97-AF65-F5344CB8AC3E}">
        <p14:creationId xmlns:p14="http://schemas.microsoft.com/office/powerpoint/2010/main" val="20306793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10152</TotalTime>
  <Words>1091</Words>
  <Application>Microsoft Macintosh PowerPoint</Application>
  <PresentationFormat>On-screen Show (4:3)</PresentationFormat>
  <Paragraphs>113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Procedures for Third Grade</vt:lpstr>
      <vt:lpstr>What do I do when I get to school?</vt:lpstr>
      <vt:lpstr>How to enter the classroom…</vt:lpstr>
      <vt:lpstr>Quiet Signals…</vt:lpstr>
      <vt:lpstr>Organizing Supplies…</vt:lpstr>
      <vt:lpstr>Pencil Pouches</vt:lpstr>
      <vt:lpstr>Planners</vt:lpstr>
      <vt:lpstr>If you are absent…</vt:lpstr>
      <vt:lpstr>Dress Code</vt:lpstr>
      <vt:lpstr>                Lining up…</vt:lpstr>
      <vt:lpstr>If you need to leave the room…</vt:lpstr>
      <vt:lpstr>When an adult enters the room…</vt:lpstr>
      <vt:lpstr>Homework</vt:lpstr>
      <vt:lpstr>PowerPoint Presentation</vt:lpstr>
      <vt:lpstr>Homework</vt:lpstr>
      <vt:lpstr>What to do with your work…</vt:lpstr>
      <vt:lpstr>Fire Drills</vt:lpstr>
      <vt:lpstr>Homework Expectations </vt:lpstr>
      <vt:lpstr>Morning Meeting</vt:lpstr>
      <vt:lpstr>Restroom Procedures</vt:lpstr>
      <vt:lpstr>What if I need a tissue?</vt:lpstr>
      <vt:lpstr>Supplies you will need…</vt:lpstr>
      <vt:lpstr>Ending the day…</vt:lpstr>
    </vt:vector>
  </TitlesOfParts>
  <Company>CMSD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Procedures for Third Grade</dc:title>
  <dc:creator>Tracey Muniak</dc:creator>
  <cp:lastModifiedBy>Tracey Muniak</cp:lastModifiedBy>
  <cp:revision>16</cp:revision>
  <dcterms:created xsi:type="dcterms:W3CDTF">2015-07-21T00:02:02Z</dcterms:created>
  <dcterms:modified xsi:type="dcterms:W3CDTF">2015-08-05T15:07:51Z</dcterms:modified>
</cp:coreProperties>
</file>