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9"/>
  </p:notesMasterIdLst>
  <p:sldIdLst>
    <p:sldId id="268" r:id="rId2"/>
    <p:sldId id="257" r:id="rId3"/>
    <p:sldId id="262" r:id="rId4"/>
    <p:sldId id="269" r:id="rId5"/>
    <p:sldId id="266" r:id="rId6"/>
    <p:sldId id="270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39" autoAdjust="0"/>
  </p:normalViewPr>
  <p:slideViewPr>
    <p:cSldViewPr>
      <p:cViewPr varScale="1">
        <p:scale>
          <a:sx n="91" d="100"/>
          <a:sy n="91" d="100"/>
        </p:scale>
        <p:origin x="7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D27F2E-7228-43B1-884A-4C2E058447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994B84-7940-43FA-B740-2F371776F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4B84-7940-43FA-B740-2F371776F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8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4B84-7940-43FA-B740-2F371776F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2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report to safety and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94B84-7940-43FA-B740-2F371776F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5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088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1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02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038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43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9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6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4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8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24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76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045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59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B2B0CC-E5AE-4023-8B6D-A1CD0FD34C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17BE-9A15-4837-8A13-CED93A58A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2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WORKERS’ COMPENSATION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DEPARTMENT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731" y="5029200"/>
            <a:ext cx="6620968" cy="861420"/>
          </a:xfrm>
        </p:spPr>
        <p:txBody>
          <a:bodyPr>
            <a:no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“Workers’ Compensation Procedures”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Media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896595"/>
      </p:ext>
    </p:extLst>
  </p:cSld>
  <p:clrMapOvr>
    <a:masterClrMapping/>
  </p:clrMapOvr>
  <p:transition spd="slow" advClick="0" advTm="2504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93" objId="4"/>
        <p14:stopEvt time="24976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Common </a:t>
            </a:r>
            <a:r>
              <a:rPr lang="en-US" sz="2800" b="1" dirty="0">
                <a:solidFill>
                  <a:schemeClr val="tx1"/>
                </a:solidFill>
              </a:rPr>
              <a:t>Q</a:t>
            </a:r>
            <a:r>
              <a:rPr lang="en-US" sz="2800" b="1" dirty="0" smtClean="0">
                <a:solidFill>
                  <a:schemeClr val="tx1"/>
                </a:solidFill>
              </a:rPr>
              <a:t>uestions: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28801"/>
            <a:ext cx="6711654" cy="44196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Why </a:t>
            </a:r>
            <a:r>
              <a:rPr lang="en-US" b="1" dirty="0" smtClean="0"/>
              <a:t>an injury needs to be reported?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Who do I contact if I am injured?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Where </a:t>
            </a:r>
            <a:r>
              <a:rPr lang="en-US" b="1" dirty="0"/>
              <a:t>do I get Workers’ Compensation information if I am injured?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What is available to me when I am injured</a:t>
            </a:r>
            <a:r>
              <a:rPr lang="en-US" b="1" dirty="0"/>
              <a:t>? </a:t>
            </a: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956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01546"/>
      </p:ext>
    </p:extLst>
  </p:cSld>
  <p:clrMapOvr>
    <a:masterClrMapping/>
  </p:clrMapOvr>
  <p:transition spd="med" advClick="0" advTm="1967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18738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Why an injury needs to be reported?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All injuries should be reported as soon as possible, within 24 hours.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To seek medical attention if needed.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To report any safety concerns. 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58139"/>
      </p:ext>
    </p:extLst>
  </p:cSld>
  <p:clrMapOvr>
    <a:masterClrMapping/>
  </p:clrMapOvr>
  <p:transition spd="med" advClick="0" advTm="3988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3854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610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Who do I contact if I am injured?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8768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Seek immediate medical attention if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Report the injury to your Supervisor and </a:t>
            </a:r>
            <a:r>
              <a:rPr lang="en-US" b="1" dirty="0"/>
              <a:t>S</a:t>
            </a:r>
            <a:r>
              <a:rPr lang="en-US" b="1" dirty="0" smtClean="0"/>
              <a:t>afety Ambassador (if you are in a designated Workers’ Compensation Pilot Program location)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Contact the CMSD Workers’ Compensation </a:t>
            </a:r>
            <a:r>
              <a:rPr lang="en-US" b="1" dirty="0"/>
              <a:t>D</a:t>
            </a:r>
            <a:r>
              <a:rPr lang="en-US" b="1" dirty="0" smtClean="0"/>
              <a:t>epartment: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/>
              <a:t>Patricia </a:t>
            </a:r>
            <a:r>
              <a:rPr lang="en-US" b="1" dirty="0" smtClean="0"/>
              <a:t>Jaenke (District wide injury reporting)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smtClean="0"/>
              <a:t>Office-216-838-0327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smtClean="0"/>
              <a:t>District cell- 216-496-3281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smtClean="0"/>
              <a:t>Sandra Harrell (District wide </a:t>
            </a:r>
            <a:r>
              <a:rPr lang="en-US" b="1" smtClean="0"/>
              <a:t>safety concerns)</a:t>
            </a:r>
            <a:endParaRPr lang="en-US" b="1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smtClean="0"/>
              <a:t>Office- 216-838-0326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smtClean="0"/>
              <a:t>District cell- 216-650-6120</a:t>
            </a:r>
            <a:endParaRPr lang="en-US" b="1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b="1" dirty="0" smtClean="0"/>
              <a:t>Fax: 216-777-5090</a:t>
            </a:r>
          </a:p>
          <a:p>
            <a:pPr marL="137160" indent="0" algn="ctr">
              <a:buNone/>
            </a:pPr>
            <a:endParaRPr lang="en-US" dirty="0"/>
          </a:p>
        </p:txBody>
      </p:sp>
      <p:pic>
        <p:nvPicPr>
          <p:cNvPr id="4" name="Medi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27997"/>
      </p:ext>
    </p:extLst>
  </p:cSld>
  <p:clrMapOvr>
    <a:masterClrMapping/>
  </p:clrMapOvr>
  <p:transition spd="slow" advTm="4656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/>
    </p:bldLst>
  </p:timing>
  <p:extLst mod="1">
    <p:ext uri="{E180D4A7-C9FB-4DFB-919C-405C955672EB}">
      <p14:showEvtLst xmlns:p14="http://schemas.microsoft.com/office/powerpoint/2010/main">
        <p14:playEvt time="0" objId="4"/>
        <p14:stopEvt time="44783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available to me if I am injured?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The District offers a Salary and Wage Program for their employees.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You will need to elect to participate in writing within 72 hours of your injury and agree to treat with a CMSD Preferred Provider.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If approved, you will be eligible to receive FULL WAGES if you are unable to work due to the reported injury.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You would also be eligible to receive paid time for medical appointments and/or medical treatments during work hours WITHOUT the use of your sick time. AND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If you are approved and follow the requirements of the program, your health insurance benefits will be continued, and your time will continue to accumulate in your sick/vacation banks, EVEN IF you are released off of work.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306"/>
      </p:ext>
    </p:extLst>
  </p:cSld>
  <p:clrMapOvr>
    <a:masterClrMapping/>
  </p:clrMapOvr>
  <p:transition spd="med" advClick="0" advTm="6107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17" objId="6"/>
        <p14:stopEvt time="60672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278290" cy="140053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</a:rPr>
              <a:t>WHERE DO I GET WORKERS’ COMPENSATION INFORMATION IF I AM INJURED?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shacde01\AppData\Local\Microsoft\Windows\Temporary Internet Files\Content.IE5\OHQBKZO3\confused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4038600"/>
            <a:ext cx="2819400" cy="2209800"/>
          </a:xfrm>
          <a:prstGeom prst="rect">
            <a:avLst/>
          </a:prstGeom>
          <a:effectLst>
            <a:glow>
              <a:schemeClr val="accent1">
                <a:alpha val="56000"/>
              </a:schemeClr>
            </a:glow>
            <a:outerShdw dist="50800" dir="3600000" sx="124000" sy="124000" algn="ctr" rotWithShape="0">
              <a:srgbClr val="000000">
                <a:alpha val="0"/>
              </a:srgbClr>
            </a:outerShdw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092216"/>
            <a:ext cx="6096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/>
              <a:t>All Workers’ Compensation Information can be found on the Cleveland Metropolitan School District website under </a:t>
            </a:r>
            <a:r>
              <a:rPr lang="en-US" sz="2000" b="1" i="1" u="sng" dirty="0" smtClean="0"/>
              <a:t>Departments/Workers’ Compensation. </a:t>
            </a:r>
            <a:r>
              <a:rPr lang="en-US" sz="2000" b="1" dirty="0" smtClean="0"/>
              <a:t>Thoroughly read the instructions given on this page.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b="1" i="1" u="sng" dirty="0"/>
          </a:p>
          <a:p>
            <a:endParaRPr lang="en-US" sz="2000" b="1" i="1" u="sng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b="1" i="1" u="sng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b="1" i="1" u="sng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Medi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30346"/>
      </p:ext>
    </p:extLst>
  </p:cSld>
  <p:clrMapOvr>
    <a:masterClrMapping/>
  </p:clrMapOvr>
  <p:transition spd="slow" advTm="8531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  <p:extLst>
    <p:ext uri="{E180D4A7-C9FB-4DFB-919C-405C955672EB}">
      <p14:showEvtLst xmlns:p14="http://schemas.microsoft.com/office/powerpoint/2010/main">
        <p14:playEvt time="1" objId="3"/>
        <p14:stopEvt time="84147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200" b="1" i="1" dirty="0">
                <a:solidFill>
                  <a:schemeClr val="tx1"/>
                </a:solidFill>
              </a:rPr>
              <a:t>“Safety starts with awareness.</a:t>
            </a:r>
            <a:br>
              <a:rPr lang="en-US" sz="3200" b="1" i="1" dirty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>               Awareness </a:t>
            </a:r>
            <a:r>
              <a:rPr lang="en-US" sz="3200" b="1" i="1" dirty="0">
                <a:solidFill>
                  <a:schemeClr val="tx1"/>
                </a:solidFill>
              </a:rPr>
              <a:t>starts with you.”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653495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doni MT Black" panose="02070A03080606020203" pitchFamily="18" charset="0"/>
              </a:rPr>
              <a:t>Safety is the Districts #1 priority, If you have any questions or concerns please contact the Workers’ Compensation Department at 216-838-0327 or 216-838-0326.</a:t>
            </a:r>
            <a:endParaRPr lang="en-US" b="1" dirty="0">
              <a:latin typeface="Bodoni MT Black" panose="02070A03080606020203" pitchFamily="18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5079"/>
      </p:ext>
    </p:extLst>
  </p:cSld>
  <p:clrMapOvr>
    <a:masterClrMapping/>
  </p:clrMapOvr>
  <p:transition spd="med" advClick="0" advTm="347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202" objId="6"/>
        <p14:stopEvt time="23042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4850</TotalTime>
  <Words>384</Words>
  <Application>Microsoft Office PowerPoint</Application>
  <PresentationFormat>On-screen Show (4:3)</PresentationFormat>
  <Paragraphs>48</Paragraphs>
  <Slides>7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Bodoni MT Black</vt:lpstr>
      <vt:lpstr>Calibri</vt:lpstr>
      <vt:lpstr>Century Gothic</vt:lpstr>
      <vt:lpstr>Wingdings</vt:lpstr>
      <vt:lpstr>Wingdings 3</vt:lpstr>
      <vt:lpstr>Ion</vt:lpstr>
      <vt:lpstr>WORKERS’ COMPENSATION DEPARTMENT</vt:lpstr>
      <vt:lpstr>Common Questions:</vt:lpstr>
      <vt:lpstr>Why an injury needs to be reported?</vt:lpstr>
      <vt:lpstr>Who do I contact if I am injured?</vt:lpstr>
      <vt:lpstr>What is available to me if I am injured?</vt:lpstr>
      <vt:lpstr>WHERE DO I GET WORKERS’ COMPENSATION INFORMATION IF I AM INJURED? </vt:lpstr>
      <vt:lpstr> “Safety starts with awareness.                Awareness starts with you.”</vt:lpstr>
    </vt:vector>
  </TitlesOfParts>
  <Company>CMSD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WORKERS’ COMPENSATION DEPARTMENT</dc:title>
  <dc:creator>Fieldtech</dc:creator>
  <cp:lastModifiedBy>Harrell, Sandra</cp:lastModifiedBy>
  <cp:revision>129</cp:revision>
  <cp:lastPrinted>2017-12-20T15:49:12Z</cp:lastPrinted>
  <dcterms:created xsi:type="dcterms:W3CDTF">2017-12-20T15:18:49Z</dcterms:created>
  <dcterms:modified xsi:type="dcterms:W3CDTF">2021-04-12T20:07:18Z</dcterms:modified>
</cp:coreProperties>
</file>