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.xml" ContentType="application/vnd.openxmlformats-officedocument.presentationml.slideLayout+xml"/>
  <Override PartName="/ppt/theme/theme9.xml" ContentType="application/vnd.openxmlformats-officedocument.theme+xml"/>
  <Override PartName="/ppt/slideLayouts/slideLayout4.xml" ContentType="application/vnd.openxmlformats-officedocument.presentationml.slideLayout+xml"/>
  <Override PartName="/ppt/theme/theme10.xml" ContentType="application/vnd.openxmlformats-officedocument.theme+xml"/>
  <Override PartName="/ppt/slideLayouts/slideLayout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7.xml" ContentType="application/vnd.openxmlformats-officedocument.theme+xml"/>
  <Override PartName="/ppt/slideLayouts/slideLayout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677" r:id="rId3"/>
    <p:sldMasterId id="2147483679" r:id="rId4"/>
    <p:sldMasterId id="2147483681" r:id="rId5"/>
    <p:sldMasterId id="2147483682" r:id="rId6"/>
    <p:sldMasterId id="2147483684" r:id="rId7"/>
    <p:sldMasterId id="2147483686" r:id="rId8"/>
    <p:sldMasterId id="2147483688" r:id="rId9"/>
    <p:sldMasterId id="2147483691" r:id="rId10"/>
    <p:sldMasterId id="2147483693" r:id="rId11"/>
    <p:sldMasterId id="2147483705" r:id="rId12"/>
    <p:sldMasterId id="2147483707" r:id="rId13"/>
    <p:sldMasterId id="2147483709" r:id="rId14"/>
    <p:sldMasterId id="2147483711" r:id="rId15"/>
    <p:sldMasterId id="2147483713" r:id="rId16"/>
    <p:sldMasterId id="2147483714" r:id="rId17"/>
    <p:sldMasterId id="2147483720" r:id="rId18"/>
    <p:sldMasterId id="2147483723" r:id="rId19"/>
    <p:sldMasterId id="2147483724" r:id="rId20"/>
  </p:sldMasterIdLst>
  <p:notesMasterIdLst>
    <p:notesMasterId r:id="rId35"/>
  </p:notesMasterIdLst>
  <p:sldIdLst>
    <p:sldId id="263" r:id="rId21"/>
    <p:sldId id="379" r:id="rId22"/>
    <p:sldId id="391" r:id="rId23"/>
    <p:sldId id="424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3949" autoAdjust="0"/>
  </p:normalViewPr>
  <p:slideViewPr>
    <p:cSldViewPr snapToGrid="0">
      <p:cViewPr varScale="1">
        <p:scale>
          <a:sx n="70" d="100"/>
          <a:sy n="70" d="100"/>
        </p:scale>
        <p:origin x="1037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tableStyles" Target="tableStyles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B1DD2-F773-4422-A6C3-A62E11BBF90F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F3C12-ACD9-40DF-A78F-1200D318FCD5}">
      <dgm:prSet phldrT="[Text]"/>
      <dgm:spPr/>
      <dgm:t>
        <a:bodyPr/>
        <a:lstStyle/>
        <a:p>
          <a:r>
            <a:rPr lang="en-US" dirty="0" err="1" smtClean="0"/>
            <a:t>Applitrack</a:t>
          </a:r>
          <a:endParaRPr lang="en-US" dirty="0"/>
        </a:p>
      </dgm:t>
    </dgm:pt>
    <dgm:pt modelId="{85DDE558-7354-41F5-9244-0EB4071B734E}" type="parTrans" cxnId="{2A62003E-BD68-4382-958D-B2EC0A8D2B83}">
      <dgm:prSet/>
      <dgm:spPr/>
      <dgm:t>
        <a:bodyPr/>
        <a:lstStyle/>
        <a:p>
          <a:endParaRPr lang="en-US"/>
        </a:p>
      </dgm:t>
    </dgm:pt>
    <dgm:pt modelId="{7C1E4E4F-0026-4CB4-8F93-083F33CCA184}" type="sibTrans" cxnId="{2A62003E-BD68-4382-958D-B2EC0A8D2B83}">
      <dgm:prSet/>
      <dgm:spPr/>
      <dgm:t>
        <a:bodyPr/>
        <a:lstStyle/>
        <a:p>
          <a:endParaRPr lang="en-US"/>
        </a:p>
      </dgm:t>
    </dgm:pt>
    <dgm:pt modelId="{FD32A3ED-0701-4A35-8FA2-0A878F65FC5F}">
      <dgm:prSet phldrT="[Text]"/>
      <dgm:spPr/>
      <dgm:t>
        <a:bodyPr/>
        <a:lstStyle/>
        <a:p>
          <a:r>
            <a:rPr lang="en-US" dirty="0" err="1" smtClean="0"/>
            <a:t>esWeb</a:t>
          </a:r>
          <a:endParaRPr lang="en-US" dirty="0"/>
        </a:p>
      </dgm:t>
    </dgm:pt>
    <dgm:pt modelId="{0C4B7010-5514-449D-A7C4-38264E940D08}" type="parTrans" cxnId="{709DFE83-CC47-435F-9038-AB5A94480419}">
      <dgm:prSet/>
      <dgm:spPr/>
      <dgm:t>
        <a:bodyPr/>
        <a:lstStyle/>
        <a:p>
          <a:endParaRPr lang="en-US"/>
        </a:p>
      </dgm:t>
    </dgm:pt>
    <dgm:pt modelId="{D81D8498-7105-42D6-8E63-78402A8A4B4A}" type="sibTrans" cxnId="{709DFE83-CC47-435F-9038-AB5A94480419}">
      <dgm:prSet/>
      <dgm:spPr/>
      <dgm:t>
        <a:bodyPr/>
        <a:lstStyle/>
        <a:p>
          <a:endParaRPr lang="en-US"/>
        </a:p>
      </dgm:t>
    </dgm:pt>
    <dgm:pt modelId="{0249E65C-91C1-4218-9D14-44D650D12662}">
      <dgm:prSet phldrT="[Text]"/>
      <dgm:spPr/>
      <dgm:t>
        <a:bodyPr/>
        <a:lstStyle/>
        <a:p>
          <a:r>
            <a:rPr lang="en-US" dirty="0" smtClean="0"/>
            <a:t>AS400</a:t>
          </a:r>
          <a:endParaRPr lang="en-US" dirty="0"/>
        </a:p>
      </dgm:t>
    </dgm:pt>
    <dgm:pt modelId="{15C48BF3-4F6A-4EC7-A8C1-C3F889FFF516}" type="sibTrans" cxnId="{BB7F97BF-183C-4BB9-8318-DF7E7EF5494B}">
      <dgm:prSet/>
      <dgm:spPr/>
      <dgm:t>
        <a:bodyPr/>
        <a:lstStyle/>
        <a:p>
          <a:endParaRPr lang="en-US"/>
        </a:p>
      </dgm:t>
    </dgm:pt>
    <dgm:pt modelId="{74EE28D9-0F7D-4259-9CCD-17E743B04535}" type="parTrans" cxnId="{BB7F97BF-183C-4BB9-8318-DF7E7EF5494B}">
      <dgm:prSet/>
      <dgm:spPr/>
      <dgm:t>
        <a:bodyPr/>
        <a:lstStyle/>
        <a:p>
          <a:endParaRPr lang="en-US"/>
        </a:p>
      </dgm:t>
    </dgm:pt>
    <dgm:pt modelId="{E200DD50-E3AA-4D25-8F39-19F148A4EFC4}">
      <dgm:prSet phldrT="[Text]"/>
      <dgm:spPr/>
      <dgm:t>
        <a:bodyPr/>
        <a:lstStyle/>
        <a:p>
          <a:r>
            <a:rPr lang="en-US" dirty="0" smtClean="0"/>
            <a:t>New Hire </a:t>
          </a:r>
          <a:r>
            <a:rPr lang="en-US" dirty="0" err="1" smtClean="0"/>
            <a:t>eMail</a:t>
          </a:r>
          <a:endParaRPr lang="en-US" dirty="0"/>
        </a:p>
      </dgm:t>
    </dgm:pt>
    <dgm:pt modelId="{82B4CE98-EFD7-41F9-A496-492657848F4A}" type="parTrans" cxnId="{9CB56157-A95C-4DEA-B4F9-6AF3B1502E63}">
      <dgm:prSet/>
      <dgm:spPr/>
      <dgm:t>
        <a:bodyPr/>
        <a:lstStyle/>
        <a:p>
          <a:endParaRPr lang="en-US"/>
        </a:p>
      </dgm:t>
    </dgm:pt>
    <dgm:pt modelId="{0E430FD8-F263-4769-91CD-8AC5915918FA}" type="sibTrans" cxnId="{9CB56157-A95C-4DEA-B4F9-6AF3B1502E63}">
      <dgm:prSet/>
      <dgm:spPr/>
      <dgm:t>
        <a:bodyPr/>
        <a:lstStyle/>
        <a:p>
          <a:endParaRPr lang="en-US"/>
        </a:p>
      </dgm:t>
    </dgm:pt>
    <dgm:pt modelId="{9F79A83C-D056-40D5-85E6-893D6FF5CD51}">
      <dgm:prSet phldrT="[Text]"/>
      <dgm:spPr/>
      <dgm:t>
        <a:bodyPr/>
        <a:lstStyle/>
        <a:p>
          <a:r>
            <a:rPr lang="en-US" dirty="0" smtClean="0"/>
            <a:t>ERF Form</a:t>
          </a:r>
          <a:endParaRPr lang="en-US" dirty="0"/>
        </a:p>
      </dgm:t>
    </dgm:pt>
    <dgm:pt modelId="{B80B46F2-244B-4BE4-BC89-6B265A0AC991}" type="parTrans" cxnId="{295547A7-9C82-400A-A33A-11C964F0DF79}">
      <dgm:prSet/>
      <dgm:spPr/>
      <dgm:t>
        <a:bodyPr/>
        <a:lstStyle/>
        <a:p>
          <a:endParaRPr lang="en-US"/>
        </a:p>
      </dgm:t>
    </dgm:pt>
    <dgm:pt modelId="{9BAEE158-86D5-439D-8F76-39572256EE63}" type="sibTrans" cxnId="{295547A7-9C82-400A-A33A-11C964F0DF79}">
      <dgm:prSet/>
      <dgm:spPr/>
      <dgm:t>
        <a:bodyPr/>
        <a:lstStyle/>
        <a:p>
          <a:endParaRPr lang="en-US"/>
        </a:p>
      </dgm:t>
    </dgm:pt>
    <dgm:pt modelId="{4B7F09BE-67E0-4708-9F2E-FF28419069FD}" type="pres">
      <dgm:prSet presAssocID="{7A2B1DD2-F773-4422-A6C3-A62E11BBF9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B131A-0E0A-41F7-BA55-321314673A9D}" type="pres">
      <dgm:prSet presAssocID="{9F79A83C-D056-40D5-85E6-893D6FF5CD51}" presName="composite" presStyleCnt="0"/>
      <dgm:spPr/>
    </dgm:pt>
    <dgm:pt modelId="{FC064B3C-1487-4836-8AF6-B1787DA1A2E2}" type="pres">
      <dgm:prSet presAssocID="{9F79A83C-D056-40D5-85E6-893D6FF5CD51}" presName="imagSh" presStyleLbl="bgImgPlace1" presStyleIdx="0" presStyleCnt="5" custScaleX="175357" custScaleY="1691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B5635558-BD54-4A04-88DE-6479749F02A7}" type="pres">
      <dgm:prSet presAssocID="{9F79A83C-D056-40D5-85E6-893D6FF5CD51}" presName="txNode" presStyleLbl="node1" presStyleIdx="0" presStyleCnt="5" custScaleY="28987" custLinFactNeighborX="14951" custLinFactNeighborY="28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CA9FF-2FA4-45B4-BAD5-4AC3EFA76723}" type="pres">
      <dgm:prSet presAssocID="{9BAEE158-86D5-439D-8F76-39572256EE6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4D54FFF-04B6-4B52-BED5-2701FC04BB52}" type="pres">
      <dgm:prSet presAssocID="{9BAEE158-86D5-439D-8F76-39572256EE63}" presName="connTx" presStyleLbl="sibTrans2D1" presStyleIdx="0" presStyleCnt="4"/>
      <dgm:spPr/>
      <dgm:t>
        <a:bodyPr/>
        <a:lstStyle/>
        <a:p>
          <a:endParaRPr lang="en-US"/>
        </a:p>
      </dgm:t>
    </dgm:pt>
    <dgm:pt modelId="{EE9DB8B6-F636-4EC4-880E-E6F4D3FA2774}" type="pres">
      <dgm:prSet presAssocID="{470F3C12-ACD9-40DF-A78F-1200D318FCD5}" presName="composite" presStyleCnt="0"/>
      <dgm:spPr/>
    </dgm:pt>
    <dgm:pt modelId="{74CE82FB-41CC-4B11-88E9-0E022D88B626}" type="pres">
      <dgm:prSet presAssocID="{470F3C12-ACD9-40DF-A78F-1200D318FCD5}" presName="imagSh" presStyleLbl="bgImgPlace1" presStyleIdx="1" presStyleCnt="5" custScaleX="181372" custScaleY="177792" custLinFactNeighborX="81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B0F9C40A-30DC-4580-9A96-08761E755460}" type="pres">
      <dgm:prSet presAssocID="{470F3C12-ACD9-40DF-A78F-1200D318FCD5}" presName="txNode" presStyleLbl="node1" presStyleIdx="1" presStyleCnt="5" custScaleY="31753" custLinFactNeighborX="27284" custLinFactNeighborY="30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B0011-540C-435E-B9F4-971D0881AF3D}" type="pres">
      <dgm:prSet presAssocID="{7C1E4E4F-0026-4CB4-8F93-083F33CCA1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E140A8A-90FA-4D84-A6DD-2E097E0FF52A}" type="pres">
      <dgm:prSet presAssocID="{7C1E4E4F-0026-4CB4-8F93-083F33CCA184}" presName="connTx" presStyleLbl="sibTrans2D1" presStyleIdx="1" presStyleCnt="4"/>
      <dgm:spPr/>
      <dgm:t>
        <a:bodyPr/>
        <a:lstStyle/>
        <a:p>
          <a:endParaRPr lang="en-US"/>
        </a:p>
      </dgm:t>
    </dgm:pt>
    <dgm:pt modelId="{2ED0C1AF-6DD3-4B48-9E9E-C954FED233B5}" type="pres">
      <dgm:prSet presAssocID="{E200DD50-E3AA-4D25-8F39-19F148A4EFC4}" presName="composite" presStyleCnt="0"/>
      <dgm:spPr/>
    </dgm:pt>
    <dgm:pt modelId="{A941571D-2EBD-4C8F-A473-44C7A5633F40}" type="pres">
      <dgm:prSet presAssocID="{E200DD50-E3AA-4D25-8F39-19F148A4EFC4}" presName="imagSh" presStyleLbl="bgImgPlace1" presStyleIdx="2" presStyleCnt="5" custScaleX="160247" custScaleY="1679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413C323-EE1C-4DAD-ABE3-99796DB519A7}" type="pres">
      <dgm:prSet presAssocID="{E200DD50-E3AA-4D25-8F39-19F148A4EFC4}" presName="txNode" presStyleLbl="node1" presStyleIdx="2" presStyleCnt="5" custScaleY="46764" custLinFactNeighborX="20086" custLinFactNeighborY="34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94403-CB0C-49C2-B6BA-DDDFBFADB999}" type="pres">
      <dgm:prSet presAssocID="{0E430FD8-F263-4769-91CD-8AC5915918F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EF09BD2-E5DC-4ED7-BFF8-B0BDC56CFA10}" type="pres">
      <dgm:prSet presAssocID="{0E430FD8-F263-4769-91CD-8AC5915918FA}" presName="connTx" presStyleLbl="sibTrans2D1" presStyleIdx="2" presStyleCnt="4"/>
      <dgm:spPr/>
      <dgm:t>
        <a:bodyPr/>
        <a:lstStyle/>
        <a:p>
          <a:endParaRPr lang="en-US"/>
        </a:p>
      </dgm:t>
    </dgm:pt>
    <dgm:pt modelId="{AE3F649F-9285-44D6-BB59-B1EC408ED2B9}" type="pres">
      <dgm:prSet presAssocID="{0249E65C-91C1-4218-9D14-44D650D12662}" presName="composite" presStyleCnt="0"/>
      <dgm:spPr/>
    </dgm:pt>
    <dgm:pt modelId="{2E5A8193-F18D-4764-B85A-3A0CF7BC594B}" type="pres">
      <dgm:prSet presAssocID="{0249E65C-91C1-4218-9D14-44D650D12662}" presName="imagSh" presStyleLbl="bgImgPlace1" presStyleIdx="3" presStyleCnt="5" custScaleX="170648" custScaleY="17406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40CA8EB6-372F-46EB-812C-C8BB8177F8EC}" type="pres">
      <dgm:prSet presAssocID="{0249E65C-91C1-4218-9D14-44D650D12662}" presName="txNode" presStyleLbl="node1" presStyleIdx="3" presStyleCnt="5" custScaleY="29878" custLinFactNeighborX="24342" custLinFactNeighborY="28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40C5-0734-4893-A17E-88C9DEAC9740}" type="pres">
      <dgm:prSet presAssocID="{15C48BF3-4F6A-4EC7-A8C1-C3F889FFF51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A05476F-5118-4679-80C9-F916CBA8DDB0}" type="pres">
      <dgm:prSet presAssocID="{15C48BF3-4F6A-4EC7-A8C1-C3F889FFF516}" presName="connTx" presStyleLbl="sibTrans2D1" presStyleIdx="3" presStyleCnt="4"/>
      <dgm:spPr/>
      <dgm:t>
        <a:bodyPr/>
        <a:lstStyle/>
        <a:p>
          <a:endParaRPr lang="en-US"/>
        </a:p>
      </dgm:t>
    </dgm:pt>
    <dgm:pt modelId="{BEBA0648-CD3F-43B8-A9E9-138D40AAEA6F}" type="pres">
      <dgm:prSet presAssocID="{FD32A3ED-0701-4A35-8FA2-0A878F65FC5F}" presName="composite" presStyleCnt="0"/>
      <dgm:spPr/>
    </dgm:pt>
    <dgm:pt modelId="{B1D5EFF7-28E8-4050-954C-C8FF53159C50}" type="pres">
      <dgm:prSet presAssocID="{FD32A3ED-0701-4A35-8FA2-0A878F65FC5F}" presName="imagSh" presStyleLbl="bgImgPlace1" presStyleIdx="4" presStyleCnt="5" custScaleX="155242" custScaleY="17055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en-US"/>
        </a:p>
      </dgm:t>
    </dgm:pt>
    <dgm:pt modelId="{E16E743B-FC68-40F2-AC72-6440DC7DBE7D}" type="pres">
      <dgm:prSet presAssocID="{FD32A3ED-0701-4A35-8FA2-0A878F65FC5F}" presName="txNode" presStyleLbl="node1" presStyleIdx="4" presStyleCnt="5" custScaleY="32645" custLinFactNeighborX="11642" custLinFactNeighborY="2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74448-618A-43F5-A14E-EDD4079403C5}" type="presOf" srcId="{470F3C12-ACD9-40DF-A78F-1200D318FCD5}" destId="{B0F9C40A-30DC-4580-9A96-08761E755460}" srcOrd="0" destOrd="0" presId="urn:microsoft.com/office/officeart/2005/8/layout/hProcess10"/>
    <dgm:cxn modelId="{709DFE83-CC47-435F-9038-AB5A94480419}" srcId="{7A2B1DD2-F773-4422-A6C3-A62E11BBF90F}" destId="{FD32A3ED-0701-4A35-8FA2-0A878F65FC5F}" srcOrd="4" destOrd="0" parTransId="{0C4B7010-5514-449D-A7C4-38264E940D08}" sibTransId="{D81D8498-7105-42D6-8E63-78402A8A4B4A}"/>
    <dgm:cxn modelId="{EE4988A4-0CEA-4147-8A5C-7B7D867509C9}" type="presOf" srcId="{7C1E4E4F-0026-4CB4-8F93-083F33CCA184}" destId="{9A9B0011-540C-435E-B9F4-971D0881AF3D}" srcOrd="0" destOrd="0" presId="urn:microsoft.com/office/officeart/2005/8/layout/hProcess10"/>
    <dgm:cxn modelId="{639BC40B-3EFA-42C1-B511-CA30E959827D}" type="presOf" srcId="{15C48BF3-4F6A-4EC7-A8C1-C3F889FFF516}" destId="{FA05476F-5118-4679-80C9-F916CBA8DDB0}" srcOrd="1" destOrd="0" presId="urn:microsoft.com/office/officeart/2005/8/layout/hProcess10"/>
    <dgm:cxn modelId="{635964AA-0C88-4FB4-9624-9019A13C38BC}" type="presOf" srcId="{9BAEE158-86D5-439D-8F76-39572256EE63}" destId="{D4D54FFF-04B6-4B52-BED5-2701FC04BB52}" srcOrd="1" destOrd="0" presId="urn:microsoft.com/office/officeart/2005/8/layout/hProcess10"/>
    <dgm:cxn modelId="{30B6EA31-529F-49FD-A19A-E735CFD5EF13}" type="presOf" srcId="{9F79A83C-D056-40D5-85E6-893D6FF5CD51}" destId="{B5635558-BD54-4A04-88DE-6479749F02A7}" srcOrd="0" destOrd="0" presId="urn:microsoft.com/office/officeart/2005/8/layout/hProcess10"/>
    <dgm:cxn modelId="{1530DAA8-C1E3-4C04-903E-053966C9379D}" type="presOf" srcId="{9BAEE158-86D5-439D-8F76-39572256EE63}" destId="{6A9CA9FF-2FA4-45B4-BAD5-4AC3EFA76723}" srcOrd="0" destOrd="0" presId="urn:microsoft.com/office/officeart/2005/8/layout/hProcess10"/>
    <dgm:cxn modelId="{9CB56157-A95C-4DEA-B4F9-6AF3B1502E63}" srcId="{7A2B1DD2-F773-4422-A6C3-A62E11BBF90F}" destId="{E200DD50-E3AA-4D25-8F39-19F148A4EFC4}" srcOrd="2" destOrd="0" parTransId="{82B4CE98-EFD7-41F9-A496-492657848F4A}" sibTransId="{0E430FD8-F263-4769-91CD-8AC5915918FA}"/>
    <dgm:cxn modelId="{BB7F97BF-183C-4BB9-8318-DF7E7EF5494B}" srcId="{7A2B1DD2-F773-4422-A6C3-A62E11BBF90F}" destId="{0249E65C-91C1-4218-9D14-44D650D12662}" srcOrd="3" destOrd="0" parTransId="{74EE28D9-0F7D-4259-9CCD-17E743B04535}" sibTransId="{15C48BF3-4F6A-4EC7-A8C1-C3F889FFF516}"/>
    <dgm:cxn modelId="{39E22FB5-6168-495A-9B0B-109BC1234610}" type="presOf" srcId="{E200DD50-E3AA-4D25-8F39-19F148A4EFC4}" destId="{A413C323-EE1C-4DAD-ABE3-99796DB519A7}" srcOrd="0" destOrd="0" presId="urn:microsoft.com/office/officeart/2005/8/layout/hProcess10"/>
    <dgm:cxn modelId="{0228F872-93D7-433D-AC66-840984564D9C}" type="presOf" srcId="{FD32A3ED-0701-4A35-8FA2-0A878F65FC5F}" destId="{E16E743B-FC68-40F2-AC72-6440DC7DBE7D}" srcOrd="0" destOrd="0" presId="urn:microsoft.com/office/officeart/2005/8/layout/hProcess10"/>
    <dgm:cxn modelId="{ECCA4329-BF3E-4754-B93E-D4F21688AD95}" type="presOf" srcId="{0E430FD8-F263-4769-91CD-8AC5915918FA}" destId="{CEF09BD2-E5DC-4ED7-BFF8-B0BDC56CFA10}" srcOrd="1" destOrd="0" presId="urn:microsoft.com/office/officeart/2005/8/layout/hProcess10"/>
    <dgm:cxn modelId="{2A62003E-BD68-4382-958D-B2EC0A8D2B83}" srcId="{7A2B1DD2-F773-4422-A6C3-A62E11BBF90F}" destId="{470F3C12-ACD9-40DF-A78F-1200D318FCD5}" srcOrd="1" destOrd="0" parTransId="{85DDE558-7354-41F5-9244-0EB4071B734E}" sibTransId="{7C1E4E4F-0026-4CB4-8F93-083F33CCA184}"/>
    <dgm:cxn modelId="{A1B73AE8-1E7E-4DD7-A932-569F6404E82D}" type="presOf" srcId="{7A2B1DD2-F773-4422-A6C3-A62E11BBF90F}" destId="{4B7F09BE-67E0-4708-9F2E-FF28419069FD}" srcOrd="0" destOrd="0" presId="urn:microsoft.com/office/officeart/2005/8/layout/hProcess10"/>
    <dgm:cxn modelId="{FBF87DE2-E03C-4957-906C-81C8528BCDB6}" type="presOf" srcId="{15C48BF3-4F6A-4EC7-A8C1-C3F889FFF516}" destId="{1AA340C5-0734-4893-A17E-88C9DEAC9740}" srcOrd="0" destOrd="0" presId="urn:microsoft.com/office/officeart/2005/8/layout/hProcess10"/>
    <dgm:cxn modelId="{72692122-B6F1-4B63-99BE-8605C092EBE5}" type="presOf" srcId="{0E430FD8-F263-4769-91CD-8AC5915918FA}" destId="{FA894403-CB0C-49C2-B6BA-DDDFBFADB999}" srcOrd="0" destOrd="0" presId="urn:microsoft.com/office/officeart/2005/8/layout/hProcess10"/>
    <dgm:cxn modelId="{AD4EC0CA-C537-42BA-BC55-6F787E07B597}" type="presOf" srcId="{0249E65C-91C1-4218-9D14-44D650D12662}" destId="{40CA8EB6-372F-46EB-812C-C8BB8177F8EC}" srcOrd="0" destOrd="0" presId="urn:microsoft.com/office/officeart/2005/8/layout/hProcess10"/>
    <dgm:cxn modelId="{295547A7-9C82-400A-A33A-11C964F0DF79}" srcId="{7A2B1DD2-F773-4422-A6C3-A62E11BBF90F}" destId="{9F79A83C-D056-40D5-85E6-893D6FF5CD51}" srcOrd="0" destOrd="0" parTransId="{B80B46F2-244B-4BE4-BC89-6B265A0AC991}" sibTransId="{9BAEE158-86D5-439D-8F76-39572256EE63}"/>
    <dgm:cxn modelId="{5025A98D-F1B0-40F6-8F9E-5ABB88052089}" type="presOf" srcId="{7C1E4E4F-0026-4CB4-8F93-083F33CCA184}" destId="{4E140A8A-90FA-4D84-A6DD-2E097E0FF52A}" srcOrd="1" destOrd="0" presId="urn:microsoft.com/office/officeart/2005/8/layout/hProcess10"/>
    <dgm:cxn modelId="{03C859F0-ADFD-4907-857C-B536526DC748}" type="presParOf" srcId="{4B7F09BE-67E0-4708-9F2E-FF28419069FD}" destId="{719B131A-0E0A-41F7-BA55-321314673A9D}" srcOrd="0" destOrd="0" presId="urn:microsoft.com/office/officeart/2005/8/layout/hProcess10"/>
    <dgm:cxn modelId="{9E6C840B-144C-46AF-8642-9996F9433C0D}" type="presParOf" srcId="{719B131A-0E0A-41F7-BA55-321314673A9D}" destId="{FC064B3C-1487-4836-8AF6-B1787DA1A2E2}" srcOrd="0" destOrd="0" presId="urn:microsoft.com/office/officeart/2005/8/layout/hProcess10"/>
    <dgm:cxn modelId="{0C13C37B-0B8B-4F8D-87EE-E17C615732E1}" type="presParOf" srcId="{719B131A-0E0A-41F7-BA55-321314673A9D}" destId="{B5635558-BD54-4A04-88DE-6479749F02A7}" srcOrd="1" destOrd="0" presId="urn:microsoft.com/office/officeart/2005/8/layout/hProcess10"/>
    <dgm:cxn modelId="{14DCCAEE-EC4B-44CF-94D8-B5317EB45161}" type="presParOf" srcId="{4B7F09BE-67E0-4708-9F2E-FF28419069FD}" destId="{6A9CA9FF-2FA4-45B4-BAD5-4AC3EFA76723}" srcOrd="1" destOrd="0" presId="urn:microsoft.com/office/officeart/2005/8/layout/hProcess10"/>
    <dgm:cxn modelId="{C93D7469-54CB-4EC6-B15E-087C7B885F0D}" type="presParOf" srcId="{6A9CA9FF-2FA4-45B4-BAD5-4AC3EFA76723}" destId="{D4D54FFF-04B6-4B52-BED5-2701FC04BB52}" srcOrd="0" destOrd="0" presId="urn:microsoft.com/office/officeart/2005/8/layout/hProcess10"/>
    <dgm:cxn modelId="{5725EF55-02FE-46E3-901C-F737B625699C}" type="presParOf" srcId="{4B7F09BE-67E0-4708-9F2E-FF28419069FD}" destId="{EE9DB8B6-F636-4EC4-880E-E6F4D3FA2774}" srcOrd="2" destOrd="0" presId="urn:microsoft.com/office/officeart/2005/8/layout/hProcess10"/>
    <dgm:cxn modelId="{D10CDA6B-B6BB-4249-BD72-BCC2E6E1AA1D}" type="presParOf" srcId="{EE9DB8B6-F636-4EC4-880E-E6F4D3FA2774}" destId="{74CE82FB-41CC-4B11-88E9-0E022D88B626}" srcOrd="0" destOrd="0" presId="urn:microsoft.com/office/officeart/2005/8/layout/hProcess10"/>
    <dgm:cxn modelId="{F10C1755-DB24-42D5-BA22-25F90B7CDB53}" type="presParOf" srcId="{EE9DB8B6-F636-4EC4-880E-E6F4D3FA2774}" destId="{B0F9C40A-30DC-4580-9A96-08761E755460}" srcOrd="1" destOrd="0" presId="urn:microsoft.com/office/officeart/2005/8/layout/hProcess10"/>
    <dgm:cxn modelId="{D328DEF4-9469-4AEB-95BD-E158EF1E1FBD}" type="presParOf" srcId="{4B7F09BE-67E0-4708-9F2E-FF28419069FD}" destId="{9A9B0011-540C-435E-B9F4-971D0881AF3D}" srcOrd="3" destOrd="0" presId="urn:microsoft.com/office/officeart/2005/8/layout/hProcess10"/>
    <dgm:cxn modelId="{0402FFFF-054B-4317-83BF-791BBCE1BEAD}" type="presParOf" srcId="{9A9B0011-540C-435E-B9F4-971D0881AF3D}" destId="{4E140A8A-90FA-4D84-A6DD-2E097E0FF52A}" srcOrd="0" destOrd="0" presId="urn:microsoft.com/office/officeart/2005/8/layout/hProcess10"/>
    <dgm:cxn modelId="{3585F968-11BE-440D-A209-027616EF5178}" type="presParOf" srcId="{4B7F09BE-67E0-4708-9F2E-FF28419069FD}" destId="{2ED0C1AF-6DD3-4B48-9E9E-C954FED233B5}" srcOrd="4" destOrd="0" presId="urn:microsoft.com/office/officeart/2005/8/layout/hProcess10"/>
    <dgm:cxn modelId="{3FA2BDD8-F470-478D-9153-96522396008F}" type="presParOf" srcId="{2ED0C1AF-6DD3-4B48-9E9E-C954FED233B5}" destId="{A941571D-2EBD-4C8F-A473-44C7A5633F40}" srcOrd="0" destOrd="0" presId="urn:microsoft.com/office/officeart/2005/8/layout/hProcess10"/>
    <dgm:cxn modelId="{03EA5736-3AE7-4E0A-AF94-95D0C8D5F7E1}" type="presParOf" srcId="{2ED0C1AF-6DD3-4B48-9E9E-C954FED233B5}" destId="{A413C323-EE1C-4DAD-ABE3-99796DB519A7}" srcOrd="1" destOrd="0" presId="urn:microsoft.com/office/officeart/2005/8/layout/hProcess10"/>
    <dgm:cxn modelId="{F61860CA-E53E-465B-A247-536A4764616A}" type="presParOf" srcId="{4B7F09BE-67E0-4708-9F2E-FF28419069FD}" destId="{FA894403-CB0C-49C2-B6BA-DDDFBFADB999}" srcOrd="5" destOrd="0" presId="urn:microsoft.com/office/officeart/2005/8/layout/hProcess10"/>
    <dgm:cxn modelId="{E2E27973-B283-4767-A79D-72CFC678E1D2}" type="presParOf" srcId="{FA894403-CB0C-49C2-B6BA-DDDFBFADB999}" destId="{CEF09BD2-E5DC-4ED7-BFF8-B0BDC56CFA10}" srcOrd="0" destOrd="0" presId="urn:microsoft.com/office/officeart/2005/8/layout/hProcess10"/>
    <dgm:cxn modelId="{1BD45F0B-B79D-4FD3-A3FE-F9AB1D117EC4}" type="presParOf" srcId="{4B7F09BE-67E0-4708-9F2E-FF28419069FD}" destId="{AE3F649F-9285-44D6-BB59-B1EC408ED2B9}" srcOrd="6" destOrd="0" presId="urn:microsoft.com/office/officeart/2005/8/layout/hProcess10"/>
    <dgm:cxn modelId="{C8FA35BB-8BC3-454C-907B-7307FA34B103}" type="presParOf" srcId="{AE3F649F-9285-44D6-BB59-B1EC408ED2B9}" destId="{2E5A8193-F18D-4764-B85A-3A0CF7BC594B}" srcOrd="0" destOrd="0" presId="urn:microsoft.com/office/officeart/2005/8/layout/hProcess10"/>
    <dgm:cxn modelId="{7215DA56-8557-4043-9FDE-CB5B90CB2092}" type="presParOf" srcId="{AE3F649F-9285-44D6-BB59-B1EC408ED2B9}" destId="{40CA8EB6-372F-46EB-812C-C8BB8177F8EC}" srcOrd="1" destOrd="0" presId="urn:microsoft.com/office/officeart/2005/8/layout/hProcess10"/>
    <dgm:cxn modelId="{E8172D4B-3A14-4E75-A26C-228B733016F4}" type="presParOf" srcId="{4B7F09BE-67E0-4708-9F2E-FF28419069FD}" destId="{1AA340C5-0734-4893-A17E-88C9DEAC9740}" srcOrd="7" destOrd="0" presId="urn:microsoft.com/office/officeart/2005/8/layout/hProcess10"/>
    <dgm:cxn modelId="{F00BAB7C-05B9-4B72-83D5-3BB8D2E2902E}" type="presParOf" srcId="{1AA340C5-0734-4893-A17E-88C9DEAC9740}" destId="{FA05476F-5118-4679-80C9-F916CBA8DDB0}" srcOrd="0" destOrd="0" presId="urn:microsoft.com/office/officeart/2005/8/layout/hProcess10"/>
    <dgm:cxn modelId="{FCA3C6C4-79B0-4461-A4EC-0CC4C0CB6954}" type="presParOf" srcId="{4B7F09BE-67E0-4708-9F2E-FF28419069FD}" destId="{BEBA0648-CD3F-43B8-A9E9-138D40AAEA6F}" srcOrd="8" destOrd="0" presId="urn:microsoft.com/office/officeart/2005/8/layout/hProcess10"/>
    <dgm:cxn modelId="{291849A4-07E2-403D-8C30-532CA1C9AD95}" type="presParOf" srcId="{BEBA0648-CD3F-43B8-A9E9-138D40AAEA6F}" destId="{B1D5EFF7-28E8-4050-954C-C8FF53159C50}" srcOrd="0" destOrd="0" presId="urn:microsoft.com/office/officeart/2005/8/layout/hProcess10"/>
    <dgm:cxn modelId="{ABBF63E9-82C3-4853-8713-BA998B6FC69D}" type="presParOf" srcId="{BEBA0648-CD3F-43B8-A9E9-138D40AAEA6F}" destId="{E16E743B-FC68-40F2-AC72-6440DC7DBE7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F9CFC-C3A5-48E8-9878-8ADBB6CFE7E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E11BC-0FD9-443A-9500-B3EBF00C4F9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Manual</a:t>
          </a:r>
        </a:p>
        <a:p>
          <a:r>
            <a:rPr lang="en-US" sz="2100" dirty="0" smtClean="0">
              <a:solidFill>
                <a:schemeClr val="tx1"/>
              </a:solidFill>
            </a:rPr>
            <a:t>Excel Spreadsheet</a:t>
          </a:r>
          <a:endParaRPr lang="en-US" sz="2100" dirty="0">
            <a:solidFill>
              <a:schemeClr val="tx1"/>
            </a:solidFill>
          </a:endParaRPr>
        </a:p>
      </dgm:t>
    </dgm:pt>
    <dgm:pt modelId="{8AF057B0-728B-4992-B9F9-10839C7B9E2F}" type="parTrans" cxnId="{19050D5C-721F-4782-B538-4CCD66F53279}">
      <dgm:prSet/>
      <dgm:spPr/>
      <dgm:t>
        <a:bodyPr/>
        <a:lstStyle/>
        <a:p>
          <a:endParaRPr lang="en-US"/>
        </a:p>
      </dgm:t>
    </dgm:pt>
    <dgm:pt modelId="{576D26F4-615D-4614-A2D9-85B548886887}" type="sibTrans" cxnId="{19050D5C-721F-4782-B538-4CCD66F53279}">
      <dgm:prSet/>
      <dgm:spPr/>
      <dgm:t>
        <a:bodyPr/>
        <a:lstStyle/>
        <a:p>
          <a:endParaRPr lang="en-US"/>
        </a:p>
      </dgm:t>
    </dgm:pt>
    <dgm:pt modelId="{61295651-F880-4434-8C1E-B7B2E5A9F826}">
      <dgm:prSet phldrT="[Text]" custT="1"/>
      <dgm:spPr/>
      <dgm:t>
        <a:bodyPr/>
        <a:lstStyle/>
        <a:p>
          <a:r>
            <a:rPr lang="en-US" sz="2400" b="1" dirty="0" smtClean="0"/>
            <a:t>Automated</a:t>
          </a:r>
        </a:p>
        <a:p>
          <a:r>
            <a:rPr lang="en-US" sz="2100" dirty="0" smtClean="0">
              <a:solidFill>
                <a:schemeClr val="tx1"/>
              </a:solidFill>
            </a:rPr>
            <a:t>Workday</a:t>
          </a:r>
          <a:endParaRPr lang="en-US" sz="2100" dirty="0">
            <a:solidFill>
              <a:schemeClr val="tx1"/>
            </a:solidFill>
          </a:endParaRPr>
        </a:p>
      </dgm:t>
    </dgm:pt>
    <dgm:pt modelId="{AEE30650-B416-4E85-AC72-D243FA3C93BB}" type="parTrans" cxnId="{F58AD83F-591F-4DDD-84A4-2C429CDABB5F}">
      <dgm:prSet/>
      <dgm:spPr/>
      <dgm:t>
        <a:bodyPr/>
        <a:lstStyle/>
        <a:p>
          <a:endParaRPr lang="en-US"/>
        </a:p>
      </dgm:t>
    </dgm:pt>
    <dgm:pt modelId="{3FA61173-CB86-4A8C-B5C4-7B385F6E3E66}" type="sibTrans" cxnId="{F58AD83F-591F-4DDD-84A4-2C429CDABB5F}">
      <dgm:prSet/>
      <dgm:spPr/>
      <dgm:t>
        <a:bodyPr/>
        <a:lstStyle/>
        <a:p>
          <a:endParaRPr lang="en-US"/>
        </a:p>
      </dgm:t>
    </dgm:pt>
    <dgm:pt modelId="{8A9819CD-8D12-44DF-918C-FE3E6C25413B}" type="pres">
      <dgm:prSet presAssocID="{89DF9CFC-C3A5-48E8-9878-8ADBB6CFE7ED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C458D9E-203F-4431-BC5E-B2814827CB4B}" type="pres">
      <dgm:prSet presAssocID="{1E7E11BC-0FD9-443A-9500-B3EBF00C4F97}" presName="composite" presStyleCnt="0"/>
      <dgm:spPr/>
    </dgm:pt>
    <dgm:pt modelId="{4C867F41-3B4D-4016-AA79-CE87CC675656}" type="pres">
      <dgm:prSet presAssocID="{1E7E11BC-0FD9-443A-9500-B3EBF00C4F97}" presName="Image" presStyleLbl="bgShp" presStyleIdx="0" presStyleCnt="2" custLinFactNeighborX="3930" custLinFactNeighborY="-516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A465987-E3E8-46B6-92B4-540AE7865BBE}" type="pres">
      <dgm:prSet presAssocID="{1E7E11BC-0FD9-443A-9500-B3EBF00C4F97}" presName="Parent" presStyleLbl="node0" presStyleIdx="0" presStyleCnt="2" custLinFactY="-57655" custLinFactNeighborX="-28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E765-F251-48F3-BC28-F7DD23C2E878}" type="pres">
      <dgm:prSet presAssocID="{576D26F4-615D-4614-A2D9-85B548886887}" presName="sibTrans" presStyleCnt="0"/>
      <dgm:spPr/>
    </dgm:pt>
    <dgm:pt modelId="{B5DF1A2C-C498-4F68-8773-1A8C7BD9FE5A}" type="pres">
      <dgm:prSet presAssocID="{61295651-F880-4434-8C1E-B7B2E5A9F826}" presName="composite" presStyleCnt="0"/>
      <dgm:spPr/>
    </dgm:pt>
    <dgm:pt modelId="{E538988E-7B7C-4E36-BC46-E2CA3837FEF0}" type="pres">
      <dgm:prSet presAssocID="{61295651-F880-4434-8C1E-B7B2E5A9F826}" presName="Image" presStyleLbl="bgShp" presStyleIdx="1" presStyleCnt="2" custLinFactNeighborX="-1467" custLinFactNeighborY="382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03FFC9-D300-4B90-883F-727118EF687E}" type="pres">
      <dgm:prSet presAssocID="{61295651-F880-4434-8C1E-B7B2E5A9F826}" presName="Parent" presStyleLbl="node0" presStyleIdx="1" presStyleCnt="2" custLinFactY="58026" custLinFactNeighborX="-851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BBEE7-F21E-4399-8F03-EAD69A05868A}" type="presOf" srcId="{89DF9CFC-C3A5-48E8-9878-8ADBB6CFE7ED}" destId="{8A9819CD-8D12-44DF-918C-FE3E6C25413B}" srcOrd="0" destOrd="0" presId="urn:microsoft.com/office/officeart/2008/layout/BendingPictureCaption"/>
    <dgm:cxn modelId="{8FB71210-666F-4161-8153-32A372A15328}" type="presOf" srcId="{61295651-F880-4434-8C1E-B7B2E5A9F826}" destId="{8503FFC9-D300-4B90-883F-727118EF687E}" srcOrd="0" destOrd="0" presId="urn:microsoft.com/office/officeart/2008/layout/BendingPictureCaption"/>
    <dgm:cxn modelId="{19050D5C-721F-4782-B538-4CCD66F53279}" srcId="{89DF9CFC-C3A5-48E8-9878-8ADBB6CFE7ED}" destId="{1E7E11BC-0FD9-443A-9500-B3EBF00C4F97}" srcOrd="0" destOrd="0" parTransId="{8AF057B0-728B-4992-B9F9-10839C7B9E2F}" sibTransId="{576D26F4-615D-4614-A2D9-85B548886887}"/>
    <dgm:cxn modelId="{0BFADBB3-AF9F-494E-8259-6D2EE2150D30}" type="presOf" srcId="{1E7E11BC-0FD9-443A-9500-B3EBF00C4F97}" destId="{7A465987-E3E8-46B6-92B4-540AE7865BBE}" srcOrd="0" destOrd="0" presId="urn:microsoft.com/office/officeart/2008/layout/BendingPictureCaption"/>
    <dgm:cxn modelId="{F58AD83F-591F-4DDD-84A4-2C429CDABB5F}" srcId="{89DF9CFC-C3A5-48E8-9878-8ADBB6CFE7ED}" destId="{61295651-F880-4434-8C1E-B7B2E5A9F826}" srcOrd="1" destOrd="0" parTransId="{AEE30650-B416-4E85-AC72-D243FA3C93BB}" sibTransId="{3FA61173-CB86-4A8C-B5C4-7B385F6E3E66}"/>
    <dgm:cxn modelId="{6BA75748-F46C-421D-B8D7-1303D7F3816E}" type="presParOf" srcId="{8A9819CD-8D12-44DF-918C-FE3E6C25413B}" destId="{0C458D9E-203F-4431-BC5E-B2814827CB4B}" srcOrd="0" destOrd="0" presId="urn:microsoft.com/office/officeart/2008/layout/BendingPictureCaption"/>
    <dgm:cxn modelId="{3B5A3F46-B353-4191-B718-2F0C06685079}" type="presParOf" srcId="{0C458D9E-203F-4431-BC5E-B2814827CB4B}" destId="{4C867F41-3B4D-4016-AA79-CE87CC675656}" srcOrd="0" destOrd="0" presId="urn:microsoft.com/office/officeart/2008/layout/BendingPictureCaption"/>
    <dgm:cxn modelId="{2D36D1CD-E215-4031-A6D0-1F68BF261A94}" type="presParOf" srcId="{0C458D9E-203F-4431-BC5E-B2814827CB4B}" destId="{7A465987-E3E8-46B6-92B4-540AE7865BBE}" srcOrd="1" destOrd="0" presId="urn:microsoft.com/office/officeart/2008/layout/BendingPictureCaption"/>
    <dgm:cxn modelId="{C93D9902-EC83-49F2-9216-BC4DA0B9CE00}" type="presParOf" srcId="{8A9819CD-8D12-44DF-918C-FE3E6C25413B}" destId="{EB7DE765-F251-48F3-BC28-F7DD23C2E878}" srcOrd="1" destOrd="0" presId="urn:microsoft.com/office/officeart/2008/layout/BendingPictureCaption"/>
    <dgm:cxn modelId="{0AD68D77-8371-467C-A615-20236846D8E4}" type="presParOf" srcId="{8A9819CD-8D12-44DF-918C-FE3E6C25413B}" destId="{B5DF1A2C-C498-4F68-8773-1A8C7BD9FE5A}" srcOrd="2" destOrd="0" presId="urn:microsoft.com/office/officeart/2008/layout/BendingPictureCaption"/>
    <dgm:cxn modelId="{392E1051-D461-40BB-8A88-3A13E836EEFC}" type="presParOf" srcId="{B5DF1A2C-C498-4F68-8773-1A8C7BD9FE5A}" destId="{E538988E-7B7C-4E36-BC46-E2CA3837FEF0}" srcOrd="0" destOrd="0" presId="urn:microsoft.com/office/officeart/2008/layout/BendingPictureCaption"/>
    <dgm:cxn modelId="{EDED3CD6-7A18-41C4-AD27-EA3192313983}" type="presParOf" srcId="{B5DF1A2C-C498-4F68-8773-1A8C7BD9FE5A}" destId="{8503FFC9-D300-4B90-883F-727118EF687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F9CFC-C3A5-48E8-9878-8ADBB6CFE7E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E11BC-0FD9-443A-9500-B3EBF00C4F97}">
      <dgm:prSet phldrT="[Text]" custT="1"/>
      <dgm:spPr/>
      <dgm:t>
        <a:bodyPr/>
        <a:lstStyle/>
        <a:p>
          <a:r>
            <a:rPr lang="en-US" sz="2400" b="1" dirty="0" smtClean="0"/>
            <a:t>No Breakdown of Hours</a:t>
          </a:r>
        </a:p>
        <a:p>
          <a:r>
            <a:rPr lang="en-US" sz="2000" b="0" dirty="0" smtClean="0">
              <a:solidFill>
                <a:schemeClr val="tx1"/>
              </a:solidFill>
            </a:rPr>
            <a:t>Current Pay Stub</a:t>
          </a:r>
          <a:endParaRPr lang="en-US" sz="2000" b="0" dirty="0">
            <a:solidFill>
              <a:schemeClr val="tx1"/>
            </a:solidFill>
          </a:endParaRPr>
        </a:p>
      </dgm:t>
    </dgm:pt>
    <dgm:pt modelId="{8AF057B0-728B-4992-B9F9-10839C7B9E2F}" type="parTrans" cxnId="{19050D5C-721F-4782-B538-4CCD66F53279}">
      <dgm:prSet/>
      <dgm:spPr/>
      <dgm:t>
        <a:bodyPr/>
        <a:lstStyle/>
        <a:p>
          <a:endParaRPr lang="en-US"/>
        </a:p>
      </dgm:t>
    </dgm:pt>
    <dgm:pt modelId="{576D26F4-615D-4614-A2D9-85B548886887}" type="sibTrans" cxnId="{19050D5C-721F-4782-B538-4CCD66F53279}">
      <dgm:prSet/>
      <dgm:spPr/>
      <dgm:t>
        <a:bodyPr/>
        <a:lstStyle/>
        <a:p>
          <a:endParaRPr lang="en-US"/>
        </a:p>
      </dgm:t>
    </dgm:pt>
    <dgm:pt modelId="{61295651-F880-4434-8C1E-B7B2E5A9F826}">
      <dgm:prSet phldrT="[Text]" custT="1"/>
      <dgm:spPr/>
      <dgm:t>
        <a:bodyPr/>
        <a:lstStyle/>
        <a:p>
          <a:r>
            <a:rPr lang="en-US" sz="2400" b="1" dirty="0" smtClean="0"/>
            <a:t>More Detail</a:t>
          </a:r>
        </a:p>
        <a:p>
          <a:r>
            <a:rPr lang="en-US" sz="2400" b="1" dirty="0" smtClean="0"/>
            <a:t>More Options</a:t>
          </a:r>
        </a:p>
        <a:p>
          <a:r>
            <a:rPr lang="en-US" sz="2100" dirty="0" smtClean="0">
              <a:solidFill>
                <a:schemeClr val="tx1"/>
              </a:solidFill>
            </a:rPr>
            <a:t>Workday</a:t>
          </a:r>
          <a:endParaRPr lang="en-US" sz="2100" dirty="0">
            <a:solidFill>
              <a:schemeClr val="tx1"/>
            </a:solidFill>
          </a:endParaRPr>
        </a:p>
      </dgm:t>
    </dgm:pt>
    <dgm:pt modelId="{AEE30650-B416-4E85-AC72-D243FA3C93BB}" type="parTrans" cxnId="{F58AD83F-591F-4DDD-84A4-2C429CDABB5F}">
      <dgm:prSet/>
      <dgm:spPr/>
      <dgm:t>
        <a:bodyPr/>
        <a:lstStyle/>
        <a:p>
          <a:endParaRPr lang="en-US"/>
        </a:p>
      </dgm:t>
    </dgm:pt>
    <dgm:pt modelId="{3FA61173-CB86-4A8C-B5C4-7B385F6E3E66}" type="sibTrans" cxnId="{F58AD83F-591F-4DDD-84A4-2C429CDABB5F}">
      <dgm:prSet/>
      <dgm:spPr/>
      <dgm:t>
        <a:bodyPr/>
        <a:lstStyle/>
        <a:p>
          <a:endParaRPr lang="en-US"/>
        </a:p>
      </dgm:t>
    </dgm:pt>
    <dgm:pt modelId="{8A9819CD-8D12-44DF-918C-FE3E6C25413B}" type="pres">
      <dgm:prSet presAssocID="{89DF9CFC-C3A5-48E8-9878-8ADBB6CFE7ED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C458D9E-203F-4431-BC5E-B2814827CB4B}" type="pres">
      <dgm:prSet presAssocID="{1E7E11BC-0FD9-443A-9500-B3EBF00C4F97}" presName="composite" presStyleCnt="0"/>
      <dgm:spPr/>
    </dgm:pt>
    <dgm:pt modelId="{4C867F41-3B4D-4016-AA79-CE87CC675656}" type="pres">
      <dgm:prSet presAssocID="{1E7E11BC-0FD9-443A-9500-B3EBF00C4F97}" presName="Image" presStyleLbl="bgShp" presStyleIdx="0" presStyleCnt="2" custScaleY="197437" custLinFactNeighborX="3930" custLinFactNeighborY="-516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7A465987-E3E8-46B6-92B4-540AE7865BBE}" type="pres">
      <dgm:prSet presAssocID="{1E7E11BC-0FD9-443A-9500-B3EBF00C4F97}" presName="Parent" presStyleLbl="node0" presStyleIdx="0" presStyleCnt="2" custScaleX="142345" custScaleY="135598" custLinFactY="98566" custLinFactNeighborX="-279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E765-F251-48F3-BC28-F7DD23C2E878}" type="pres">
      <dgm:prSet presAssocID="{576D26F4-615D-4614-A2D9-85B548886887}" presName="sibTrans" presStyleCnt="0"/>
      <dgm:spPr/>
    </dgm:pt>
    <dgm:pt modelId="{B5DF1A2C-C498-4F68-8773-1A8C7BD9FE5A}" type="pres">
      <dgm:prSet presAssocID="{61295651-F880-4434-8C1E-B7B2E5A9F826}" presName="composite" presStyleCnt="0"/>
      <dgm:spPr/>
    </dgm:pt>
    <dgm:pt modelId="{E538988E-7B7C-4E36-BC46-E2CA3837FEF0}" type="pres">
      <dgm:prSet presAssocID="{61295651-F880-4434-8C1E-B7B2E5A9F826}" presName="Image" presStyleLbl="bgShp" presStyleIdx="1" presStyleCnt="2" custScaleX="116645" custScaleY="219995" custLinFactNeighborX="-5191" custLinFactNeighborY="-140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503FFC9-D300-4B90-883F-727118EF687E}" type="pres">
      <dgm:prSet presAssocID="{61295651-F880-4434-8C1E-B7B2E5A9F826}" presName="Parent" presStyleLbl="node0" presStyleIdx="1" presStyleCnt="2" custScaleX="155883" custScaleY="175690" custLinFactY="100000" custLinFactNeighborX="-2773" custLinFactNeighborY="166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92D69-9C5B-4047-BBA5-138C74840A4C}" type="presOf" srcId="{1E7E11BC-0FD9-443A-9500-B3EBF00C4F97}" destId="{7A465987-E3E8-46B6-92B4-540AE7865BBE}" srcOrd="0" destOrd="0" presId="urn:microsoft.com/office/officeart/2008/layout/BendingPictureCaption"/>
    <dgm:cxn modelId="{1B02B153-1866-4D38-A3A5-4F151AF0458A}" type="presOf" srcId="{89DF9CFC-C3A5-48E8-9878-8ADBB6CFE7ED}" destId="{8A9819CD-8D12-44DF-918C-FE3E6C25413B}" srcOrd="0" destOrd="0" presId="urn:microsoft.com/office/officeart/2008/layout/BendingPictureCaption"/>
    <dgm:cxn modelId="{19050D5C-721F-4782-B538-4CCD66F53279}" srcId="{89DF9CFC-C3A5-48E8-9878-8ADBB6CFE7ED}" destId="{1E7E11BC-0FD9-443A-9500-B3EBF00C4F97}" srcOrd="0" destOrd="0" parTransId="{8AF057B0-728B-4992-B9F9-10839C7B9E2F}" sibTransId="{576D26F4-615D-4614-A2D9-85B548886887}"/>
    <dgm:cxn modelId="{6E3FE90C-D7A2-4CA0-8610-D032E1DDADCE}" type="presOf" srcId="{61295651-F880-4434-8C1E-B7B2E5A9F826}" destId="{8503FFC9-D300-4B90-883F-727118EF687E}" srcOrd="0" destOrd="0" presId="urn:microsoft.com/office/officeart/2008/layout/BendingPictureCaption"/>
    <dgm:cxn modelId="{F58AD83F-591F-4DDD-84A4-2C429CDABB5F}" srcId="{89DF9CFC-C3A5-48E8-9878-8ADBB6CFE7ED}" destId="{61295651-F880-4434-8C1E-B7B2E5A9F826}" srcOrd="1" destOrd="0" parTransId="{AEE30650-B416-4E85-AC72-D243FA3C93BB}" sibTransId="{3FA61173-CB86-4A8C-B5C4-7B385F6E3E66}"/>
    <dgm:cxn modelId="{BCBEDB7B-193B-4C8C-930C-15EC57457326}" type="presParOf" srcId="{8A9819CD-8D12-44DF-918C-FE3E6C25413B}" destId="{0C458D9E-203F-4431-BC5E-B2814827CB4B}" srcOrd="0" destOrd="0" presId="urn:microsoft.com/office/officeart/2008/layout/BendingPictureCaption"/>
    <dgm:cxn modelId="{AFD3C8D7-398C-4F5C-A170-F7BA5B023E13}" type="presParOf" srcId="{0C458D9E-203F-4431-BC5E-B2814827CB4B}" destId="{4C867F41-3B4D-4016-AA79-CE87CC675656}" srcOrd="0" destOrd="0" presId="urn:microsoft.com/office/officeart/2008/layout/BendingPictureCaption"/>
    <dgm:cxn modelId="{18F39D65-BCEC-4D39-A6D3-10F2D8EB753A}" type="presParOf" srcId="{0C458D9E-203F-4431-BC5E-B2814827CB4B}" destId="{7A465987-E3E8-46B6-92B4-540AE7865BBE}" srcOrd="1" destOrd="0" presId="urn:microsoft.com/office/officeart/2008/layout/BendingPictureCaption"/>
    <dgm:cxn modelId="{35F5B96D-1156-488F-A5E2-1A77EEE0EAA7}" type="presParOf" srcId="{8A9819CD-8D12-44DF-918C-FE3E6C25413B}" destId="{EB7DE765-F251-48F3-BC28-F7DD23C2E878}" srcOrd="1" destOrd="0" presId="urn:microsoft.com/office/officeart/2008/layout/BendingPictureCaption"/>
    <dgm:cxn modelId="{F5366EA0-B564-4E35-8555-485F8B67E3D6}" type="presParOf" srcId="{8A9819CD-8D12-44DF-918C-FE3E6C25413B}" destId="{B5DF1A2C-C498-4F68-8773-1A8C7BD9FE5A}" srcOrd="2" destOrd="0" presId="urn:microsoft.com/office/officeart/2008/layout/BendingPictureCaption"/>
    <dgm:cxn modelId="{DA45269B-EF28-4F91-9104-D8B638C4A573}" type="presParOf" srcId="{B5DF1A2C-C498-4F68-8773-1A8C7BD9FE5A}" destId="{E538988E-7B7C-4E36-BC46-E2CA3837FEF0}" srcOrd="0" destOrd="0" presId="urn:microsoft.com/office/officeart/2008/layout/BendingPictureCaption"/>
    <dgm:cxn modelId="{D46A9B7D-0154-4B68-B2EF-74DA1E759214}" type="presParOf" srcId="{B5DF1A2C-C498-4F68-8773-1A8C7BD9FE5A}" destId="{8503FFC9-D300-4B90-883F-727118EF687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F9CFC-C3A5-48E8-9878-8ADBB6CFE7E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E11BC-0FD9-443A-9500-B3EBF00C4F97}">
      <dgm:prSet phldrT="[Text]" custT="1"/>
      <dgm:spPr/>
      <dgm:t>
        <a:bodyPr/>
        <a:lstStyle/>
        <a:p>
          <a:r>
            <a:rPr lang="en-US" sz="2400" b="1" dirty="0" smtClean="0"/>
            <a:t>Many Steps</a:t>
          </a:r>
        </a:p>
        <a:p>
          <a:r>
            <a:rPr lang="en-US" sz="2000" b="0" dirty="0" err="1" smtClean="0">
              <a:solidFill>
                <a:schemeClr val="tx1"/>
              </a:solidFill>
            </a:rPr>
            <a:t>esWeb</a:t>
          </a:r>
          <a:endParaRPr lang="en-US" sz="2000" b="0" dirty="0">
            <a:solidFill>
              <a:schemeClr val="tx1"/>
            </a:solidFill>
          </a:endParaRPr>
        </a:p>
      </dgm:t>
    </dgm:pt>
    <dgm:pt modelId="{8AF057B0-728B-4992-B9F9-10839C7B9E2F}" type="parTrans" cxnId="{19050D5C-721F-4782-B538-4CCD66F53279}">
      <dgm:prSet/>
      <dgm:spPr/>
      <dgm:t>
        <a:bodyPr/>
        <a:lstStyle/>
        <a:p>
          <a:endParaRPr lang="en-US"/>
        </a:p>
      </dgm:t>
    </dgm:pt>
    <dgm:pt modelId="{576D26F4-615D-4614-A2D9-85B548886887}" type="sibTrans" cxnId="{19050D5C-721F-4782-B538-4CCD66F53279}">
      <dgm:prSet/>
      <dgm:spPr/>
      <dgm:t>
        <a:bodyPr/>
        <a:lstStyle/>
        <a:p>
          <a:endParaRPr lang="en-US"/>
        </a:p>
      </dgm:t>
    </dgm:pt>
    <dgm:pt modelId="{61295651-F880-4434-8C1E-B7B2E5A9F826}">
      <dgm:prSet phldrT="[Text]" custT="1"/>
      <dgm:spPr/>
      <dgm:t>
        <a:bodyPr/>
        <a:lstStyle/>
        <a:p>
          <a:r>
            <a:rPr lang="en-US" sz="2400" b="1" dirty="0" smtClean="0"/>
            <a:t>Streamlined Process</a:t>
          </a:r>
        </a:p>
        <a:p>
          <a:r>
            <a:rPr lang="en-US" sz="2100" dirty="0" smtClean="0">
              <a:solidFill>
                <a:schemeClr val="tx1"/>
              </a:solidFill>
            </a:rPr>
            <a:t>Workday</a:t>
          </a:r>
          <a:endParaRPr lang="en-US" sz="2100" dirty="0">
            <a:solidFill>
              <a:schemeClr val="tx1"/>
            </a:solidFill>
          </a:endParaRPr>
        </a:p>
      </dgm:t>
    </dgm:pt>
    <dgm:pt modelId="{AEE30650-B416-4E85-AC72-D243FA3C93BB}" type="parTrans" cxnId="{F58AD83F-591F-4DDD-84A4-2C429CDABB5F}">
      <dgm:prSet/>
      <dgm:spPr/>
      <dgm:t>
        <a:bodyPr/>
        <a:lstStyle/>
        <a:p>
          <a:endParaRPr lang="en-US"/>
        </a:p>
      </dgm:t>
    </dgm:pt>
    <dgm:pt modelId="{3FA61173-CB86-4A8C-B5C4-7B385F6E3E66}" type="sibTrans" cxnId="{F58AD83F-591F-4DDD-84A4-2C429CDABB5F}">
      <dgm:prSet/>
      <dgm:spPr/>
      <dgm:t>
        <a:bodyPr/>
        <a:lstStyle/>
        <a:p>
          <a:endParaRPr lang="en-US"/>
        </a:p>
      </dgm:t>
    </dgm:pt>
    <dgm:pt modelId="{8A9819CD-8D12-44DF-918C-FE3E6C25413B}" type="pres">
      <dgm:prSet presAssocID="{89DF9CFC-C3A5-48E8-9878-8ADBB6CFE7ED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C458D9E-203F-4431-BC5E-B2814827CB4B}" type="pres">
      <dgm:prSet presAssocID="{1E7E11BC-0FD9-443A-9500-B3EBF00C4F97}" presName="composite" presStyleCnt="0"/>
      <dgm:spPr/>
    </dgm:pt>
    <dgm:pt modelId="{4C867F41-3B4D-4016-AA79-CE87CC675656}" type="pres">
      <dgm:prSet presAssocID="{1E7E11BC-0FD9-443A-9500-B3EBF00C4F97}" presName="Image" presStyleLbl="bgShp" presStyleIdx="0" presStyleCnt="2" custScaleX="554311" custScaleY="469334" custLinFactX="-100000" custLinFactNeighborX="-100478" custLinFactNeighborY="-2369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90" t="1211" r="5190" b="1211"/>
          </a:stretch>
        </a:blipFill>
      </dgm:spPr>
      <dgm:t>
        <a:bodyPr/>
        <a:lstStyle/>
        <a:p>
          <a:endParaRPr lang="en-US"/>
        </a:p>
      </dgm:t>
    </dgm:pt>
    <dgm:pt modelId="{7A465987-E3E8-46B6-92B4-540AE7865BBE}" type="pres">
      <dgm:prSet presAssocID="{1E7E11BC-0FD9-443A-9500-B3EBF00C4F97}" presName="Parent" presStyleLbl="node0" presStyleIdx="0" presStyleCnt="2" custScaleX="265278" custScaleY="599648" custLinFactX="100000" custLinFactNeighborX="139441" custLinFactNeighborY="-2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E765-F251-48F3-BC28-F7DD23C2E878}" type="pres">
      <dgm:prSet presAssocID="{576D26F4-615D-4614-A2D9-85B548886887}" presName="sibTrans" presStyleCnt="0"/>
      <dgm:spPr/>
    </dgm:pt>
    <dgm:pt modelId="{B5DF1A2C-C498-4F68-8773-1A8C7BD9FE5A}" type="pres">
      <dgm:prSet presAssocID="{61295651-F880-4434-8C1E-B7B2E5A9F826}" presName="composite" presStyleCnt="0"/>
      <dgm:spPr/>
    </dgm:pt>
    <dgm:pt modelId="{E538988E-7B7C-4E36-BC46-E2CA3837FEF0}" type="pres">
      <dgm:prSet presAssocID="{61295651-F880-4434-8C1E-B7B2E5A9F826}" presName="Image" presStyleLbl="bgShp" presStyleIdx="1" presStyleCnt="2" custScaleX="569526" custScaleY="540019" custLinFactX="-30860" custLinFactNeighborX="-100000" custLinFactNeighborY="-2114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1" t="21591" r="721" b="21591"/>
          </a:stretch>
        </a:blipFill>
      </dgm:spPr>
    </dgm:pt>
    <dgm:pt modelId="{8503FFC9-D300-4B90-883F-727118EF687E}" type="pres">
      <dgm:prSet presAssocID="{61295651-F880-4434-8C1E-B7B2E5A9F826}" presName="Parent" presStyleLbl="node0" presStyleIdx="1" presStyleCnt="2" custScaleX="288387" custScaleY="635091" custLinFactX="100000" custLinFactY="100000" custLinFactNeighborX="180131" custLinFactNeighborY="136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50D5C-721F-4782-B538-4CCD66F53279}" srcId="{89DF9CFC-C3A5-48E8-9878-8ADBB6CFE7ED}" destId="{1E7E11BC-0FD9-443A-9500-B3EBF00C4F97}" srcOrd="0" destOrd="0" parTransId="{8AF057B0-728B-4992-B9F9-10839C7B9E2F}" sibTransId="{576D26F4-615D-4614-A2D9-85B548886887}"/>
    <dgm:cxn modelId="{0CC0D429-20AD-4A39-A722-3CEC9EFF53F7}" type="presOf" srcId="{1E7E11BC-0FD9-443A-9500-B3EBF00C4F97}" destId="{7A465987-E3E8-46B6-92B4-540AE7865BBE}" srcOrd="0" destOrd="0" presId="urn:microsoft.com/office/officeart/2008/layout/BendingPictureCaption"/>
    <dgm:cxn modelId="{F58AD83F-591F-4DDD-84A4-2C429CDABB5F}" srcId="{89DF9CFC-C3A5-48E8-9878-8ADBB6CFE7ED}" destId="{61295651-F880-4434-8C1E-B7B2E5A9F826}" srcOrd="1" destOrd="0" parTransId="{AEE30650-B416-4E85-AC72-D243FA3C93BB}" sibTransId="{3FA61173-CB86-4A8C-B5C4-7B385F6E3E66}"/>
    <dgm:cxn modelId="{E46B2EF3-B6D6-43C6-9E8B-FCD4433EFD66}" type="presOf" srcId="{89DF9CFC-C3A5-48E8-9878-8ADBB6CFE7ED}" destId="{8A9819CD-8D12-44DF-918C-FE3E6C25413B}" srcOrd="0" destOrd="0" presId="urn:microsoft.com/office/officeart/2008/layout/BendingPictureCaption"/>
    <dgm:cxn modelId="{53E7DA5B-962F-4198-9619-D32E398F4EFA}" type="presOf" srcId="{61295651-F880-4434-8C1E-B7B2E5A9F826}" destId="{8503FFC9-D300-4B90-883F-727118EF687E}" srcOrd="0" destOrd="0" presId="urn:microsoft.com/office/officeart/2008/layout/BendingPictureCaption"/>
    <dgm:cxn modelId="{D0EB9E56-C56A-4904-B20B-BEA75A0BEBEC}" type="presParOf" srcId="{8A9819CD-8D12-44DF-918C-FE3E6C25413B}" destId="{0C458D9E-203F-4431-BC5E-B2814827CB4B}" srcOrd="0" destOrd="0" presId="urn:microsoft.com/office/officeart/2008/layout/BendingPictureCaption"/>
    <dgm:cxn modelId="{0DA59D7B-2089-49A2-837A-E94D05FAFA0E}" type="presParOf" srcId="{0C458D9E-203F-4431-BC5E-B2814827CB4B}" destId="{4C867F41-3B4D-4016-AA79-CE87CC675656}" srcOrd="0" destOrd="0" presId="urn:microsoft.com/office/officeart/2008/layout/BendingPictureCaption"/>
    <dgm:cxn modelId="{AB1EC127-1B76-495B-A6A6-CEC76EFAE115}" type="presParOf" srcId="{0C458D9E-203F-4431-BC5E-B2814827CB4B}" destId="{7A465987-E3E8-46B6-92B4-540AE7865BBE}" srcOrd="1" destOrd="0" presId="urn:microsoft.com/office/officeart/2008/layout/BendingPictureCaption"/>
    <dgm:cxn modelId="{399C0371-D784-47D7-8DAE-6939E17B461B}" type="presParOf" srcId="{8A9819CD-8D12-44DF-918C-FE3E6C25413B}" destId="{EB7DE765-F251-48F3-BC28-F7DD23C2E878}" srcOrd="1" destOrd="0" presId="urn:microsoft.com/office/officeart/2008/layout/BendingPictureCaption"/>
    <dgm:cxn modelId="{155C03D3-B511-4B86-ADA3-08AC531C1CDF}" type="presParOf" srcId="{8A9819CD-8D12-44DF-918C-FE3E6C25413B}" destId="{B5DF1A2C-C498-4F68-8773-1A8C7BD9FE5A}" srcOrd="2" destOrd="0" presId="urn:microsoft.com/office/officeart/2008/layout/BendingPictureCaption"/>
    <dgm:cxn modelId="{3F331402-61D6-44FF-90E4-F9E39F9B3348}" type="presParOf" srcId="{B5DF1A2C-C498-4F68-8773-1A8C7BD9FE5A}" destId="{E538988E-7B7C-4E36-BC46-E2CA3837FEF0}" srcOrd="0" destOrd="0" presId="urn:microsoft.com/office/officeart/2008/layout/BendingPictureCaption"/>
    <dgm:cxn modelId="{EB815C92-A024-45A7-997B-67076BC8729D}" type="presParOf" srcId="{B5DF1A2C-C498-4F68-8773-1A8C7BD9FE5A}" destId="{8503FFC9-D300-4B90-883F-727118EF687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64B3C-1487-4836-8AF6-B1787DA1A2E2}">
      <dsp:nvSpPr>
        <dsp:cNvPr id="0" name=""/>
        <dsp:cNvSpPr/>
      </dsp:nvSpPr>
      <dsp:spPr>
        <a:xfrm>
          <a:off x="2365" y="1146616"/>
          <a:ext cx="1384125" cy="13353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35558-BD54-4A04-88DE-6479749F02A7}">
      <dsp:nvSpPr>
        <dsp:cNvPr id="0" name=""/>
        <dsp:cNvSpPr/>
      </dsp:nvSpPr>
      <dsp:spPr>
        <a:xfrm>
          <a:off x="546273" y="2399170"/>
          <a:ext cx="789318" cy="2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ERF Form</a:t>
          </a:r>
          <a:endParaRPr lang="en-US" sz="900" kern="1200" dirty="0"/>
        </a:p>
      </dsp:txBody>
      <dsp:txXfrm>
        <a:off x="552974" y="2405871"/>
        <a:ext cx="775916" cy="215397"/>
      </dsp:txXfrm>
    </dsp:sp>
    <dsp:sp modelId="{6A9CA9FF-2FA4-45B4-BAD5-4AC3EFA76723}">
      <dsp:nvSpPr>
        <dsp:cNvPr id="0" name=""/>
        <dsp:cNvSpPr/>
      </dsp:nvSpPr>
      <dsp:spPr>
        <a:xfrm>
          <a:off x="1515949" y="1719474"/>
          <a:ext cx="129458" cy="18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515949" y="1757406"/>
        <a:ext cx="90621" cy="113798"/>
      </dsp:txXfrm>
    </dsp:sp>
    <dsp:sp modelId="{74CE82FB-41CC-4B11-88E9-0E022D88B626}">
      <dsp:nvSpPr>
        <dsp:cNvPr id="0" name=""/>
        <dsp:cNvSpPr/>
      </dsp:nvSpPr>
      <dsp:spPr>
        <a:xfrm>
          <a:off x="1756372" y="1112632"/>
          <a:ext cx="1431603" cy="1403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9C40A-30DC-4580-9A96-08761E755460}">
      <dsp:nvSpPr>
        <dsp:cNvPr id="0" name=""/>
        <dsp:cNvSpPr/>
      </dsp:nvSpPr>
      <dsp:spPr>
        <a:xfrm>
          <a:off x="2357391" y="2405090"/>
          <a:ext cx="789318" cy="25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Applitrack</a:t>
          </a:r>
          <a:endParaRPr lang="en-US" sz="900" kern="1200" dirty="0"/>
        </a:p>
      </dsp:txBody>
      <dsp:txXfrm>
        <a:off x="2364732" y="2412431"/>
        <a:ext cx="774636" cy="235950"/>
      </dsp:txXfrm>
    </dsp:sp>
    <dsp:sp modelId="{9A9B0011-540C-435E-B9F4-971D0881AF3D}">
      <dsp:nvSpPr>
        <dsp:cNvPr id="0" name=""/>
        <dsp:cNvSpPr/>
      </dsp:nvSpPr>
      <dsp:spPr>
        <a:xfrm>
          <a:off x="3272651" y="1719474"/>
          <a:ext cx="84676" cy="18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72651" y="1757406"/>
        <a:ext cx="59273" cy="113798"/>
      </dsp:txXfrm>
    </dsp:sp>
    <dsp:sp modelId="{A941571D-2EBD-4C8F-A473-44C7A5633F40}">
      <dsp:nvSpPr>
        <dsp:cNvPr id="0" name=""/>
        <dsp:cNvSpPr/>
      </dsp:nvSpPr>
      <dsp:spPr>
        <a:xfrm>
          <a:off x="3429907" y="1151530"/>
          <a:ext cx="1264859" cy="1325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3C323-EE1C-4DAD-ABE3-99796DB519A7}">
      <dsp:nvSpPr>
        <dsp:cNvPr id="0" name=""/>
        <dsp:cNvSpPr/>
      </dsp:nvSpPr>
      <dsp:spPr>
        <a:xfrm>
          <a:off x="3954714" y="2373253"/>
          <a:ext cx="789318" cy="369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New Hire </a:t>
          </a:r>
          <a:r>
            <a:rPr lang="en-US" sz="900" kern="1200" dirty="0" err="1" smtClean="0"/>
            <a:t>eMail</a:t>
          </a:r>
          <a:endParaRPr lang="en-US" sz="900" kern="1200" dirty="0"/>
        </a:p>
      </dsp:txBody>
      <dsp:txXfrm>
        <a:off x="3965525" y="2384064"/>
        <a:ext cx="767696" cy="347494"/>
      </dsp:txXfrm>
    </dsp:sp>
    <dsp:sp modelId="{FA894403-CB0C-49C2-B6BA-DDDFBFADB999}">
      <dsp:nvSpPr>
        <dsp:cNvPr id="0" name=""/>
        <dsp:cNvSpPr/>
      </dsp:nvSpPr>
      <dsp:spPr>
        <a:xfrm>
          <a:off x="4801834" y="1719474"/>
          <a:ext cx="107067" cy="18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801834" y="1757406"/>
        <a:ext cx="74947" cy="113798"/>
      </dsp:txXfrm>
    </dsp:sp>
    <dsp:sp modelId="{2E5A8193-F18D-4764-B85A-3A0CF7BC594B}">
      <dsp:nvSpPr>
        <dsp:cNvPr id="0" name=""/>
        <dsp:cNvSpPr/>
      </dsp:nvSpPr>
      <dsp:spPr>
        <a:xfrm>
          <a:off x="5000674" y="1127341"/>
          <a:ext cx="1346956" cy="1373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A8EB6-372F-46EB-812C-C8BB8177F8EC}">
      <dsp:nvSpPr>
        <dsp:cNvPr id="0" name=""/>
        <dsp:cNvSpPr/>
      </dsp:nvSpPr>
      <dsp:spPr>
        <a:xfrm>
          <a:off x="5600122" y="2393586"/>
          <a:ext cx="789318" cy="235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AS400</a:t>
          </a:r>
          <a:endParaRPr lang="en-US" sz="900" kern="1200" dirty="0"/>
        </a:p>
      </dsp:txBody>
      <dsp:txXfrm>
        <a:off x="5607029" y="2400493"/>
        <a:ext cx="775504" cy="222018"/>
      </dsp:txXfrm>
    </dsp:sp>
    <dsp:sp modelId="{1AA340C5-0734-4893-A17E-88C9DEAC9740}">
      <dsp:nvSpPr>
        <dsp:cNvPr id="0" name=""/>
        <dsp:cNvSpPr/>
      </dsp:nvSpPr>
      <dsp:spPr>
        <a:xfrm>
          <a:off x="6454698" y="1719474"/>
          <a:ext cx="107067" cy="18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454698" y="1757406"/>
        <a:ext cx="74947" cy="113798"/>
      </dsp:txXfrm>
    </dsp:sp>
    <dsp:sp modelId="{B1D5EFF7-28E8-4050-954C-C8FF53159C50}">
      <dsp:nvSpPr>
        <dsp:cNvPr id="0" name=""/>
        <dsp:cNvSpPr/>
      </dsp:nvSpPr>
      <dsp:spPr>
        <a:xfrm>
          <a:off x="6653537" y="1141202"/>
          <a:ext cx="1225354" cy="13462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E743B-FC68-40F2-AC72-6440DC7DBE7D}">
      <dsp:nvSpPr>
        <dsp:cNvPr id="0" name=""/>
        <dsp:cNvSpPr/>
      </dsp:nvSpPr>
      <dsp:spPr>
        <a:xfrm>
          <a:off x="7091938" y="2355860"/>
          <a:ext cx="789318" cy="257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esWeb</a:t>
          </a:r>
          <a:endParaRPr lang="en-US" sz="900" kern="1200" dirty="0"/>
        </a:p>
      </dsp:txBody>
      <dsp:txXfrm>
        <a:off x="7099485" y="2363407"/>
        <a:ext cx="774224" cy="242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7F41-3B4D-4016-AA79-CE87CC675656}">
      <dsp:nvSpPr>
        <dsp:cNvPr id="0" name=""/>
        <dsp:cNvSpPr/>
      </dsp:nvSpPr>
      <dsp:spPr>
        <a:xfrm>
          <a:off x="136292" y="86516"/>
          <a:ext cx="3414713" cy="25234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65987-E3E8-46B6-92B4-540AE7865BBE}">
      <dsp:nvSpPr>
        <dsp:cNvPr id="0" name=""/>
        <dsp:cNvSpPr/>
      </dsp:nvSpPr>
      <dsp:spPr>
        <a:xfrm>
          <a:off x="608559" y="2340321"/>
          <a:ext cx="2942465" cy="70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Manual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Excel Spreadsheet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08559" y="2340321"/>
        <a:ext cx="2942465" cy="707123"/>
      </dsp:txXfrm>
    </dsp:sp>
    <dsp:sp modelId="{E538988E-7B7C-4E36-BC46-E2CA3837FEF0}">
      <dsp:nvSpPr>
        <dsp:cNvPr id="0" name=""/>
        <dsp:cNvSpPr/>
      </dsp:nvSpPr>
      <dsp:spPr>
        <a:xfrm>
          <a:off x="3966888" y="2353719"/>
          <a:ext cx="3414713" cy="25234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FFC9-D300-4B90-883F-727118EF687E}">
      <dsp:nvSpPr>
        <dsp:cNvPr id="0" name=""/>
        <dsp:cNvSpPr/>
      </dsp:nvSpPr>
      <dsp:spPr>
        <a:xfrm>
          <a:off x="4456668" y="4572576"/>
          <a:ext cx="2942465" cy="70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/>
            <a:t>Automated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Workday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456668" y="4572576"/>
        <a:ext cx="2942465" cy="707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7F41-3B4D-4016-AA79-CE87CC675656}">
      <dsp:nvSpPr>
        <dsp:cNvPr id="0" name=""/>
        <dsp:cNvSpPr/>
      </dsp:nvSpPr>
      <dsp:spPr>
        <a:xfrm>
          <a:off x="113019" y="0"/>
          <a:ext cx="2783842" cy="4061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65987-E3E8-46B6-92B4-540AE7865BBE}">
      <dsp:nvSpPr>
        <dsp:cNvPr id="0" name=""/>
        <dsp:cNvSpPr/>
      </dsp:nvSpPr>
      <dsp:spPr>
        <a:xfrm>
          <a:off x="0" y="4473439"/>
          <a:ext cx="3414633" cy="781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/>
            <a:t>No Breakdown of Hours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Current Pay Stub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4473439"/>
        <a:ext cx="3414633" cy="781697"/>
      </dsp:txXfrm>
    </dsp:sp>
    <dsp:sp modelId="{E538988E-7B7C-4E36-BC46-E2CA3837FEF0}">
      <dsp:nvSpPr>
        <dsp:cNvPr id="0" name=""/>
        <dsp:cNvSpPr/>
      </dsp:nvSpPr>
      <dsp:spPr>
        <a:xfrm>
          <a:off x="3640134" y="223407"/>
          <a:ext cx="3247213" cy="45258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FFC9-D300-4B90-883F-727118EF687E}">
      <dsp:nvSpPr>
        <dsp:cNvPr id="0" name=""/>
        <dsp:cNvSpPr/>
      </dsp:nvSpPr>
      <dsp:spPr>
        <a:xfrm>
          <a:off x="3842227" y="4538666"/>
          <a:ext cx="3739388" cy="1012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/>
            <a:t>More Detail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/>
            <a:t>More Options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Workday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842227" y="4538666"/>
        <a:ext cx="3739388" cy="1012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7F41-3B4D-4016-AA79-CE87CC675656}">
      <dsp:nvSpPr>
        <dsp:cNvPr id="0" name=""/>
        <dsp:cNvSpPr/>
      </dsp:nvSpPr>
      <dsp:spPr>
        <a:xfrm>
          <a:off x="326359" y="0"/>
          <a:ext cx="4061314" cy="254119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90" t="1211" r="5190" b="1211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65987-E3E8-46B6-92B4-540AE7865BBE}">
      <dsp:nvSpPr>
        <dsp:cNvPr id="0" name=""/>
        <dsp:cNvSpPr/>
      </dsp:nvSpPr>
      <dsp:spPr>
        <a:xfrm>
          <a:off x="4597600" y="1025064"/>
          <a:ext cx="1674833" cy="909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/>
            <a:t>Many Steps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000" b="0" kern="1200" dirty="0" err="1" smtClean="0">
              <a:solidFill>
                <a:schemeClr val="tx1"/>
              </a:solidFill>
            </a:rPr>
            <a:t>esWeb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4597600" y="1025064"/>
        <a:ext cx="1674833" cy="909809"/>
      </dsp:txXfrm>
    </dsp:sp>
    <dsp:sp modelId="{E538988E-7B7C-4E36-BC46-E2CA3837FEF0}">
      <dsp:nvSpPr>
        <dsp:cNvPr id="0" name=""/>
        <dsp:cNvSpPr/>
      </dsp:nvSpPr>
      <dsp:spPr>
        <a:xfrm>
          <a:off x="780696" y="2508872"/>
          <a:ext cx="4172791" cy="2923912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1" t="21591" r="721" b="21591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FFC9-D300-4B90-883F-727118EF687E}">
      <dsp:nvSpPr>
        <dsp:cNvPr id="0" name=""/>
        <dsp:cNvSpPr/>
      </dsp:nvSpPr>
      <dsp:spPr>
        <a:xfrm>
          <a:off x="4781547" y="4210795"/>
          <a:ext cx="1820731" cy="963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1" kern="1200" dirty="0" smtClean="0"/>
            <a:t>Streamlined Process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Workday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781547" y="4210795"/>
        <a:ext cx="1820731" cy="963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DE6276-0D72-462E-9B9A-756785AE37B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209903-B6CE-438C-91BA-2817B6B6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Print- school assignments, </a:t>
            </a:r>
            <a:r>
              <a:rPr lang="en-US" dirty="0" err="1" smtClean="0"/>
              <a:t>faq’s</a:t>
            </a:r>
            <a:r>
              <a:rPr lang="en-US" dirty="0" smtClean="0"/>
              <a:t>, </a:t>
            </a:r>
            <a:r>
              <a:rPr lang="en-US" smtClean="0"/>
              <a:t>and script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954" y="3068589"/>
            <a:ext cx="7274212" cy="54246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73799" y="3635776"/>
            <a:ext cx="7274212" cy="45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baseline="0"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63954" y="4223754"/>
            <a:ext cx="7274212" cy="3933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Corbel"/>
                <a:cs typeface="Corbel"/>
              </a:defRPr>
            </a:lvl1pPr>
            <a:lvl5pPr marL="1828800" indent="0" algn="l">
              <a:buNone/>
              <a:defRPr sz="1400" b="0" i="0">
                <a:latin typeface="WhitneyHTF-Medium"/>
                <a:cs typeface="WhitneyHTF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63955" y="4147948"/>
            <a:ext cx="7284056" cy="0"/>
          </a:xfrm>
          <a:prstGeom prst="line">
            <a:avLst/>
          </a:prstGeom>
          <a:ln w="3175" cmpd="sng">
            <a:solidFill>
              <a:srgbClr val="2D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1" y="3339821"/>
            <a:ext cx="1073799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5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3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979AC2-DBBB-4B6E-8FC6-859D875AA0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C3BAA7-74CF-4FD6-8958-D081E76EB5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7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3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mp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9534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5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8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5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26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0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5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52947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262570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584615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1337423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2274563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4829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15418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273689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7"/>
          <p:cNvSpPr txBox="1">
            <a:spLocks noChangeArrowheads="1"/>
          </p:cNvSpPr>
          <p:nvPr userDrawn="1"/>
        </p:nvSpPr>
        <p:spPr bwMode="auto">
          <a:xfrm>
            <a:off x="-1236133" y="6604001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769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WhitneyHTF-Black"/>
          <a:ea typeface="+mj-ea"/>
          <a:cs typeface="WhitneyHTF-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WhitneyHTF-Medium"/>
          <a:ea typeface="+mn-ea"/>
          <a:cs typeface="WhitneyHTF-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45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.workday.com/clevelandmetroschools4/login.html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68" y="2614659"/>
            <a:ext cx="7720818" cy="542464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Workday Support Network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0171" y="3443322"/>
            <a:ext cx="7274212" cy="459335"/>
          </a:xfrm>
        </p:spPr>
        <p:txBody>
          <a:bodyPr>
            <a:noAutofit/>
          </a:bodyPr>
          <a:lstStyle/>
          <a:p>
            <a:r>
              <a:rPr lang="en-US" sz="3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2016</a:t>
            </a:r>
            <a:endParaRPr lang="en-US" sz="36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262742" y="889348"/>
          <a:ext cx="7881257" cy="362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5229" y="133249"/>
            <a:ext cx="7923713" cy="870902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Reduce Number of Systems: </a:t>
            </a:r>
            <a:r>
              <a:rPr lang="en-US" sz="31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New Hire Systems</a:t>
            </a:r>
            <a:endParaRPr lang="en-US" sz="22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10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7863" y="1004151"/>
            <a:ext cx="3256767" cy="486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Current Systems (5+)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329301" y="4031513"/>
            <a:ext cx="3256767" cy="486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Future System (1)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2849291" y="4620153"/>
            <a:ext cx="4303072" cy="17806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02967" y="4749987"/>
            <a:ext cx="1323423" cy="395412"/>
            <a:chOff x="2280744" y="1995109"/>
            <a:chExt cx="1323423" cy="395412"/>
          </a:xfrm>
        </p:grpSpPr>
        <p:sp>
          <p:nvSpPr>
            <p:cNvPr id="10" name="Rounded Rectangle 9"/>
            <p:cNvSpPr/>
            <p:nvPr/>
          </p:nvSpPr>
          <p:spPr>
            <a:xfrm>
              <a:off x="2280744" y="1995109"/>
              <a:ext cx="1323423" cy="3954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292325" y="2006690"/>
              <a:ext cx="1300261" cy="372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Workday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035050" y="1133475"/>
          <a:ext cx="7651750" cy="555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5229" y="133249"/>
            <a:ext cx="7758041" cy="87090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Automate Processes: </a:t>
            </a:r>
            <a:r>
              <a:rPr lang="en-US" sz="32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Leave Of Absence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11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838155">
            <a:off x="4944154" y="1649194"/>
            <a:ext cx="2710971" cy="93244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377337" y="1004151"/>
          <a:ext cx="7651750" cy="555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Better Information: </a:t>
            </a:r>
            <a:r>
              <a:rPr lang="en-US" sz="32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Pay Stubs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12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3222" y="2467627"/>
            <a:ext cx="739035" cy="288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7551" y="4812082"/>
            <a:ext cx="3242153" cy="699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377337" y="1004151"/>
          <a:ext cx="7651750" cy="555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895828" cy="87090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Easy to Navigate: </a:t>
            </a:r>
            <a:r>
              <a:rPr lang="en-US" sz="27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Change Personal Information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13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230" y="1133171"/>
            <a:ext cx="7651569" cy="5552362"/>
          </a:xfrm>
        </p:spPr>
        <p:txBody>
          <a:bodyPr>
            <a:normAutofit/>
          </a:bodyPr>
          <a:lstStyle/>
          <a:p>
            <a:r>
              <a:rPr lang="en-US" dirty="0" smtClean="0"/>
              <a:t>Type in this URL in your browser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URL:</a:t>
            </a:r>
          </a:p>
          <a:p>
            <a:r>
              <a:rPr lang="en-US" dirty="0">
                <a:hlinkClick r:id="rId3"/>
              </a:rPr>
              <a:t>https://impl.workday.com/clevelandmetroschools4/login.htmld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Log-in using your CMSD ID 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Use Cleveland123! as the password, if that doesn’t work use </a:t>
            </a:r>
            <a:r>
              <a:rPr lang="en-US" smtClean="0"/>
              <a:t>your Workday </a:t>
            </a:r>
            <a:r>
              <a:rPr lang="en-US" dirty="0" smtClean="0"/>
              <a:t>P2 password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You are logged in as yourself in CMSD Workday Training System.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Follow Script and/ or explore on your own.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Try It for Yourself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14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-Learn: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800" dirty="0" smtClean="0">
                <a:latin typeface="Calibri" panose="020F0502020204030204" pitchFamily="34" charset="0"/>
              </a:rPr>
              <a:t>New WDSN tools</a:t>
            </a:r>
          </a:p>
          <a:p>
            <a:pPr marL="457200" lvl="1" indent="0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-Review: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800" dirty="0" smtClean="0">
                <a:latin typeface="Calibri" panose="020F0502020204030204" pitchFamily="34" charset="0"/>
              </a:rPr>
              <a:t>Workday </a:t>
            </a:r>
            <a:r>
              <a:rPr lang="en-US" altLang="en-US" sz="2800" dirty="0">
                <a:latin typeface="Calibri" panose="020F0502020204030204" pitchFamily="34" charset="0"/>
              </a:rPr>
              <a:t>Training 	</a:t>
            </a:r>
            <a:endParaRPr lang="en-US" altLang="en-US" sz="2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-Understand the goal of the Workday roadshow assignments</a:t>
            </a:r>
          </a:p>
          <a:p>
            <a:pPr marL="457200" lvl="1" indent="0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-Share your ideas about how to partner with your assigned school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-Asked to volunteer school assignment gaps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Objectives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2550" y="859328"/>
            <a:ext cx="9226550" cy="6167457"/>
          </a:xfrm>
          <a:prstGeom prst="rect">
            <a:avLst/>
          </a:prstGeom>
          <a:blipFill dpi="0" rotWithShape="1">
            <a:blip r:embed="rId2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41" y="-11574"/>
            <a:ext cx="7101676" cy="87090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 Level Workday Timeline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786" y="1730231"/>
            <a:ext cx="10152646" cy="416736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28" name="TextBox 27"/>
          <p:cNvSpPr txBox="1"/>
          <p:nvPr/>
        </p:nvSpPr>
        <p:spPr>
          <a:xfrm>
            <a:off x="6405924" y="5290521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Users Test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845510" y="4276917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Users Test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 rot="21062312">
            <a:off x="308664" y="4733035"/>
            <a:ext cx="3145632" cy="267089"/>
          </a:xfrm>
          <a:prstGeom prst="roundRect">
            <a:avLst/>
          </a:prstGeom>
          <a:gradFill rotWithShape="1">
            <a:gsLst>
              <a:gs pos="0">
                <a:srgbClr val="1F497D">
                  <a:lumMod val="20000"/>
                  <a:lumOff val="8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Human Resources &amp; Payroll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 rot="21081264">
            <a:off x="3629095" y="5624591"/>
            <a:ext cx="2927053" cy="267089"/>
          </a:xfrm>
          <a:prstGeom prst="roundRect">
            <a:avLst/>
          </a:prstGeom>
          <a:gradFill rotWithShape="1">
            <a:gsLst>
              <a:gs pos="0">
                <a:srgbClr val="1F497D">
                  <a:lumMod val="20000"/>
                  <a:lumOff val="8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kern="0" noProof="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Finance &amp; Purchasing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1206" y="3999668"/>
            <a:ext cx="14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 17, 2016</a:t>
            </a:r>
          </a:p>
          <a:p>
            <a:pPr algn="ctr"/>
            <a:r>
              <a:rPr lang="en-US" b="1" dirty="0" smtClean="0"/>
              <a:t>Go-Live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25438" y="4949511"/>
            <a:ext cx="144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July 1, 2017</a:t>
            </a:r>
          </a:p>
          <a:p>
            <a:pPr algn="ctr"/>
            <a:r>
              <a:rPr lang="en-US" b="1" dirty="0" smtClean="0"/>
              <a:t>Go-Live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04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574"/>
            <a:ext cx="9197050" cy="68657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4" name="Freeform 75"/>
          <p:cNvSpPr>
            <a:spLocks/>
          </p:cNvSpPr>
          <p:nvPr/>
        </p:nvSpPr>
        <p:spPr bwMode="auto">
          <a:xfrm>
            <a:off x="3813473" y="1921239"/>
            <a:ext cx="1292225" cy="654050"/>
          </a:xfrm>
          <a:custGeom>
            <a:avLst/>
            <a:gdLst>
              <a:gd name="T0" fmla="*/ 0 w 814"/>
              <a:gd name="T1" fmla="*/ 0 h 412"/>
              <a:gd name="T2" fmla="*/ 638 w 814"/>
              <a:gd name="T3" fmla="*/ 0 h 412"/>
              <a:gd name="T4" fmla="*/ 814 w 814"/>
              <a:gd name="T5" fmla="*/ 206 h 412"/>
              <a:gd name="T6" fmla="*/ 638 w 814"/>
              <a:gd name="T7" fmla="*/ 412 h 412"/>
              <a:gd name="T8" fmla="*/ 0 w 814"/>
              <a:gd name="T9" fmla="*/ 412 h 412"/>
              <a:gd name="T10" fmla="*/ 176 w 814"/>
              <a:gd name="T11" fmla="*/ 206 h 412"/>
              <a:gd name="T12" fmla="*/ 0 w 814"/>
              <a:gd name="T13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4" h="412">
                <a:moveTo>
                  <a:pt x="0" y="0"/>
                </a:moveTo>
                <a:lnTo>
                  <a:pt x="638" y="0"/>
                </a:lnTo>
                <a:lnTo>
                  <a:pt x="814" y="206"/>
                </a:lnTo>
                <a:lnTo>
                  <a:pt x="638" y="412"/>
                </a:lnTo>
                <a:lnTo>
                  <a:pt x="0" y="412"/>
                </a:lnTo>
                <a:lnTo>
                  <a:pt x="176" y="20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4249223" y="2106722"/>
            <a:ext cx="666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Support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 rot="21062312">
            <a:off x="1156283" y="2062567"/>
            <a:ext cx="1898181" cy="515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  <a:ea typeface="+mn-ea"/>
                <a:cs typeface="+mn-cs"/>
              </a:rPr>
              <a:t>Human Resources &amp; Payroll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41" y="-11574"/>
            <a:ext cx="7101676" cy="87090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 Level Workday Training Timeline</a:t>
            </a:r>
            <a:endParaRPr lang="en-US" sz="3600" dirty="0"/>
          </a:p>
        </p:txBody>
      </p:sp>
      <p:sp>
        <p:nvSpPr>
          <p:cNvPr id="32" name="Rounded Rectangle 31"/>
          <p:cNvSpPr/>
          <p:nvPr/>
        </p:nvSpPr>
        <p:spPr>
          <a:xfrm rot="21081264">
            <a:off x="5252072" y="2007908"/>
            <a:ext cx="1487939" cy="4671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kern="0" noProof="0" dirty="0" smtClean="0">
                <a:solidFill>
                  <a:schemeClr val="bg1"/>
                </a:solidFill>
                <a:latin typeface="Calibri"/>
              </a:rPr>
              <a:t>Finance &amp; Purchasing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540" y="1911344"/>
            <a:ext cx="144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July 1, 2017</a:t>
            </a:r>
          </a:p>
          <a:p>
            <a:pPr algn="ctr"/>
            <a:r>
              <a:rPr lang="en-US" b="1" dirty="0" smtClean="0"/>
              <a:t>Go-Live</a:t>
            </a:r>
            <a:endParaRPr lang="en-US" b="1" dirty="0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25412" y="1457173"/>
            <a:ext cx="35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71833" y="1468053"/>
            <a:ext cx="2757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179252" y="1468053"/>
            <a:ext cx="403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795238" y="1468053"/>
            <a:ext cx="381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Sep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371713" y="1457172"/>
            <a:ext cx="3654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935379" y="1457172"/>
            <a:ext cx="4140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Nov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3534820" y="1471656"/>
            <a:ext cx="3943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4231217" y="1470436"/>
            <a:ext cx="339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700605" y="1485896"/>
            <a:ext cx="377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Feb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5179042" y="1470883"/>
            <a:ext cx="43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5701578" y="1468053"/>
            <a:ext cx="37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170851" y="1471919"/>
            <a:ext cx="453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6697382" y="1457171"/>
            <a:ext cx="35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7169968" y="1457170"/>
            <a:ext cx="2757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7580194" y="1456400"/>
            <a:ext cx="403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8101252" y="1456400"/>
            <a:ext cx="381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Sep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8623119" y="1457172"/>
            <a:ext cx="3654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2173288" y="4338638"/>
            <a:ext cx="1238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4"/>
          <p:cNvSpPr>
            <a:spLocks noChangeArrowheads="1"/>
          </p:cNvSpPr>
          <p:nvPr/>
        </p:nvSpPr>
        <p:spPr bwMode="auto">
          <a:xfrm>
            <a:off x="4691063" y="3641725"/>
            <a:ext cx="6207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Freeform 76"/>
          <p:cNvSpPr>
            <a:spLocks/>
          </p:cNvSpPr>
          <p:nvPr/>
        </p:nvSpPr>
        <p:spPr bwMode="auto">
          <a:xfrm>
            <a:off x="3792701" y="1913904"/>
            <a:ext cx="1292225" cy="654050"/>
          </a:xfrm>
          <a:custGeom>
            <a:avLst/>
            <a:gdLst>
              <a:gd name="T0" fmla="*/ 0 w 814"/>
              <a:gd name="T1" fmla="*/ 0 h 412"/>
              <a:gd name="T2" fmla="*/ 638 w 814"/>
              <a:gd name="T3" fmla="*/ 0 h 412"/>
              <a:gd name="T4" fmla="*/ 814 w 814"/>
              <a:gd name="T5" fmla="*/ 206 h 412"/>
              <a:gd name="T6" fmla="*/ 638 w 814"/>
              <a:gd name="T7" fmla="*/ 412 h 412"/>
              <a:gd name="T8" fmla="*/ 0 w 814"/>
              <a:gd name="T9" fmla="*/ 412 h 412"/>
              <a:gd name="T10" fmla="*/ 176 w 814"/>
              <a:gd name="T11" fmla="*/ 206 h 412"/>
              <a:gd name="T12" fmla="*/ 0 w 814"/>
              <a:gd name="T13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4" h="412">
                <a:moveTo>
                  <a:pt x="0" y="0"/>
                </a:moveTo>
                <a:lnTo>
                  <a:pt x="638" y="0"/>
                </a:lnTo>
                <a:lnTo>
                  <a:pt x="814" y="206"/>
                </a:lnTo>
                <a:lnTo>
                  <a:pt x="638" y="412"/>
                </a:lnTo>
                <a:lnTo>
                  <a:pt x="0" y="412"/>
                </a:lnTo>
                <a:lnTo>
                  <a:pt x="176" y="206"/>
                </a:lnTo>
                <a:lnTo>
                  <a:pt x="0" y="0"/>
                </a:lnTo>
                <a:close/>
              </a:path>
            </a:pathLst>
          </a:custGeom>
          <a:noFill/>
          <a:ln w="20638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95"/>
          <p:cNvSpPr>
            <a:spLocks/>
          </p:cNvSpPr>
          <p:nvPr/>
        </p:nvSpPr>
        <p:spPr bwMode="auto">
          <a:xfrm>
            <a:off x="6322090" y="1887846"/>
            <a:ext cx="1106488" cy="666750"/>
          </a:xfrm>
          <a:custGeom>
            <a:avLst/>
            <a:gdLst>
              <a:gd name="T0" fmla="*/ 0 w 697"/>
              <a:gd name="T1" fmla="*/ 0 h 420"/>
              <a:gd name="T2" fmla="*/ 518 w 697"/>
              <a:gd name="T3" fmla="*/ 0 h 420"/>
              <a:gd name="T4" fmla="*/ 697 w 697"/>
              <a:gd name="T5" fmla="*/ 210 h 420"/>
              <a:gd name="T6" fmla="*/ 518 w 697"/>
              <a:gd name="T7" fmla="*/ 420 h 420"/>
              <a:gd name="T8" fmla="*/ 0 w 697"/>
              <a:gd name="T9" fmla="*/ 420 h 420"/>
              <a:gd name="T10" fmla="*/ 179 w 697"/>
              <a:gd name="T11" fmla="*/ 210 h 420"/>
              <a:gd name="T12" fmla="*/ 0 w 697"/>
              <a:gd name="T1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7" h="420">
                <a:moveTo>
                  <a:pt x="0" y="0"/>
                </a:moveTo>
                <a:lnTo>
                  <a:pt x="518" y="0"/>
                </a:lnTo>
                <a:lnTo>
                  <a:pt x="697" y="210"/>
                </a:lnTo>
                <a:lnTo>
                  <a:pt x="518" y="420"/>
                </a:lnTo>
                <a:lnTo>
                  <a:pt x="0" y="420"/>
                </a:lnTo>
                <a:lnTo>
                  <a:pt x="179" y="21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96"/>
          <p:cNvSpPr>
            <a:spLocks/>
          </p:cNvSpPr>
          <p:nvPr/>
        </p:nvSpPr>
        <p:spPr bwMode="auto">
          <a:xfrm>
            <a:off x="6322090" y="1887846"/>
            <a:ext cx="1106488" cy="666750"/>
          </a:xfrm>
          <a:custGeom>
            <a:avLst/>
            <a:gdLst>
              <a:gd name="T0" fmla="*/ 0 w 697"/>
              <a:gd name="T1" fmla="*/ 0 h 420"/>
              <a:gd name="T2" fmla="*/ 518 w 697"/>
              <a:gd name="T3" fmla="*/ 0 h 420"/>
              <a:gd name="T4" fmla="*/ 697 w 697"/>
              <a:gd name="T5" fmla="*/ 210 h 420"/>
              <a:gd name="T6" fmla="*/ 518 w 697"/>
              <a:gd name="T7" fmla="*/ 420 h 420"/>
              <a:gd name="T8" fmla="*/ 0 w 697"/>
              <a:gd name="T9" fmla="*/ 420 h 420"/>
              <a:gd name="T10" fmla="*/ 179 w 697"/>
              <a:gd name="T11" fmla="*/ 210 h 420"/>
              <a:gd name="T12" fmla="*/ 0 w 697"/>
              <a:gd name="T1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7" h="420">
                <a:moveTo>
                  <a:pt x="0" y="0"/>
                </a:moveTo>
                <a:lnTo>
                  <a:pt x="518" y="0"/>
                </a:lnTo>
                <a:lnTo>
                  <a:pt x="697" y="210"/>
                </a:lnTo>
                <a:lnTo>
                  <a:pt x="518" y="420"/>
                </a:lnTo>
                <a:lnTo>
                  <a:pt x="0" y="420"/>
                </a:lnTo>
                <a:lnTo>
                  <a:pt x="179" y="210"/>
                </a:lnTo>
                <a:lnTo>
                  <a:pt x="0" y="0"/>
                </a:lnTo>
                <a:close/>
              </a:path>
            </a:pathLst>
          </a:custGeom>
          <a:noFill/>
          <a:ln w="20638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97"/>
          <p:cNvSpPr>
            <a:spLocks noChangeArrowheads="1"/>
          </p:cNvSpPr>
          <p:nvPr/>
        </p:nvSpPr>
        <p:spPr bwMode="auto">
          <a:xfrm>
            <a:off x="6683785" y="2109175"/>
            <a:ext cx="406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Train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Freeform 98"/>
          <p:cNvSpPr>
            <a:spLocks/>
          </p:cNvSpPr>
          <p:nvPr/>
        </p:nvSpPr>
        <p:spPr bwMode="auto">
          <a:xfrm>
            <a:off x="7158702" y="1887846"/>
            <a:ext cx="1406525" cy="666750"/>
          </a:xfrm>
          <a:custGeom>
            <a:avLst/>
            <a:gdLst>
              <a:gd name="T0" fmla="*/ 0 w 886"/>
              <a:gd name="T1" fmla="*/ 0 h 420"/>
              <a:gd name="T2" fmla="*/ 707 w 886"/>
              <a:gd name="T3" fmla="*/ 0 h 420"/>
              <a:gd name="T4" fmla="*/ 886 w 886"/>
              <a:gd name="T5" fmla="*/ 210 h 420"/>
              <a:gd name="T6" fmla="*/ 707 w 886"/>
              <a:gd name="T7" fmla="*/ 420 h 420"/>
              <a:gd name="T8" fmla="*/ 0 w 886"/>
              <a:gd name="T9" fmla="*/ 420 h 420"/>
              <a:gd name="T10" fmla="*/ 179 w 886"/>
              <a:gd name="T11" fmla="*/ 210 h 420"/>
              <a:gd name="T12" fmla="*/ 0 w 886"/>
              <a:gd name="T1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6" h="420">
                <a:moveTo>
                  <a:pt x="0" y="0"/>
                </a:moveTo>
                <a:lnTo>
                  <a:pt x="707" y="0"/>
                </a:lnTo>
                <a:lnTo>
                  <a:pt x="886" y="210"/>
                </a:lnTo>
                <a:lnTo>
                  <a:pt x="707" y="420"/>
                </a:lnTo>
                <a:lnTo>
                  <a:pt x="0" y="420"/>
                </a:lnTo>
                <a:lnTo>
                  <a:pt x="179" y="21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9"/>
          <p:cNvSpPr>
            <a:spLocks/>
          </p:cNvSpPr>
          <p:nvPr/>
        </p:nvSpPr>
        <p:spPr bwMode="auto">
          <a:xfrm>
            <a:off x="7158702" y="1887846"/>
            <a:ext cx="1406525" cy="666750"/>
          </a:xfrm>
          <a:custGeom>
            <a:avLst/>
            <a:gdLst>
              <a:gd name="T0" fmla="*/ 0 w 886"/>
              <a:gd name="T1" fmla="*/ 0 h 420"/>
              <a:gd name="T2" fmla="*/ 707 w 886"/>
              <a:gd name="T3" fmla="*/ 0 h 420"/>
              <a:gd name="T4" fmla="*/ 886 w 886"/>
              <a:gd name="T5" fmla="*/ 210 h 420"/>
              <a:gd name="T6" fmla="*/ 707 w 886"/>
              <a:gd name="T7" fmla="*/ 420 h 420"/>
              <a:gd name="T8" fmla="*/ 0 w 886"/>
              <a:gd name="T9" fmla="*/ 420 h 420"/>
              <a:gd name="T10" fmla="*/ 179 w 886"/>
              <a:gd name="T11" fmla="*/ 210 h 420"/>
              <a:gd name="T12" fmla="*/ 0 w 886"/>
              <a:gd name="T1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6" h="420">
                <a:moveTo>
                  <a:pt x="0" y="0"/>
                </a:moveTo>
                <a:lnTo>
                  <a:pt x="707" y="0"/>
                </a:lnTo>
                <a:lnTo>
                  <a:pt x="886" y="210"/>
                </a:lnTo>
                <a:lnTo>
                  <a:pt x="707" y="420"/>
                </a:lnTo>
                <a:lnTo>
                  <a:pt x="0" y="420"/>
                </a:lnTo>
                <a:lnTo>
                  <a:pt x="179" y="210"/>
                </a:lnTo>
                <a:lnTo>
                  <a:pt x="0" y="0"/>
                </a:lnTo>
                <a:close/>
              </a:path>
            </a:pathLst>
          </a:custGeom>
          <a:noFill/>
          <a:ln w="20638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0"/>
          <p:cNvSpPr>
            <a:spLocks noChangeArrowheads="1"/>
          </p:cNvSpPr>
          <p:nvPr/>
        </p:nvSpPr>
        <p:spPr bwMode="auto">
          <a:xfrm>
            <a:off x="7576215" y="2102158"/>
            <a:ext cx="7032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Support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Freeform 101"/>
          <p:cNvSpPr>
            <a:spLocks/>
          </p:cNvSpPr>
          <p:nvPr/>
        </p:nvSpPr>
        <p:spPr bwMode="auto">
          <a:xfrm>
            <a:off x="7111804" y="1911658"/>
            <a:ext cx="437515" cy="520700"/>
          </a:xfrm>
          <a:custGeom>
            <a:avLst/>
            <a:gdLst>
              <a:gd name="T0" fmla="*/ 0 w 228"/>
              <a:gd name="T1" fmla="*/ 126 h 328"/>
              <a:gd name="T2" fmla="*/ 87 w 228"/>
              <a:gd name="T3" fmla="*/ 126 h 328"/>
              <a:gd name="T4" fmla="*/ 114 w 228"/>
              <a:gd name="T5" fmla="*/ 0 h 328"/>
              <a:gd name="T6" fmla="*/ 141 w 228"/>
              <a:gd name="T7" fmla="*/ 126 h 328"/>
              <a:gd name="T8" fmla="*/ 228 w 228"/>
              <a:gd name="T9" fmla="*/ 126 h 328"/>
              <a:gd name="T10" fmla="*/ 157 w 228"/>
              <a:gd name="T11" fmla="*/ 203 h 328"/>
              <a:gd name="T12" fmla="*/ 185 w 228"/>
              <a:gd name="T13" fmla="*/ 328 h 328"/>
              <a:gd name="T14" fmla="*/ 114 w 228"/>
              <a:gd name="T15" fmla="*/ 251 h 328"/>
              <a:gd name="T16" fmla="*/ 43 w 228"/>
              <a:gd name="T17" fmla="*/ 328 h 328"/>
              <a:gd name="T18" fmla="*/ 71 w 228"/>
              <a:gd name="T19" fmla="*/ 203 h 328"/>
              <a:gd name="T20" fmla="*/ 0 w 228"/>
              <a:gd name="T21" fmla="*/ 12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328">
                <a:moveTo>
                  <a:pt x="0" y="126"/>
                </a:moveTo>
                <a:lnTo>
                  <a:pt x="87" y="126"/>
                </a:lnTo>
                <a:lnTo>
                  <a:pt x="114" y="0"/>
                </a:lnTo>
                <a:lnTo>
                  <a:pt x="141" y="126"/>
                </a:lnTo>
                <a:lnTo>
                  <a:pt x="228" y="126"/>
                </a:lnTo>
                <a:lnTo>
                  <a:pt x="157" y="203"/>
                </a:lnTo>
                <a:lnTo>
                  <a:pt x="185" y="328"/>
                </a:lnTo>
                <a:lnTo>
                  <a:pt x="114" y="251"/>
                </a:lnTo>
                <a:lnTo>
                  <a:pt x="43" y="328"/>
                </a:lnTo>
                <a:lnTo>
                  <a:pt x="71" y="203"/>
                </a:lnTo>
                <a:lnTo>
                  <a:pt x="0" y="1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2"/>
          <p:cNvSpPr>
            <a:spLocks/>
          </p:cNvSpPr>
          <p:nvPr/>
        </p:nvSpPr>
        <p:spPr bwMode="auto">
          <a:xfrm>
            <a:off x="7111804" y="1911658"/>
            <a:ext cx="424069" cy="520700"/>
          </a:xfrm>
          <a:custGeom>
            <a:avLst/>
            <a:gdLst>
              <a:gd name="T0" fmla="*/ 0 w 228"/>
              <a:gd name="T1" fmla="*/ 126 h 328"/>
              <a:gd name="T2" fmla="*/ 87 w 228"/>
              <a:gd name="T3" fmla="*/ 126 h 328"/>
              <a:gd name="T4" fmla="*/ 114 w 228"/>
              <a:gd name="T5" fmla="*/ 0 h 328"/>
              <a:gd name="T6" fmla="*/ 141 w 228"/>
              <a:gd name="T7" fmla="*/ 126 h 328"/>
              <a:gd name="T8" fmla="*/ 228 w 228"/>
              <a:gd name="T9" fmla="*/ 126 h 328"/>
              <a:gd name="T10" fmla="*/ 157 w 228"/>
              <a:gd name="T11" fmla="*/ 203 h 328"/>
              <a:gd name="T12" fmla="*/ 185 w 228"/>
              <a:gd name="T13" fmla="*/ 328 h 328"/>
              <a:gd name="T14" fmla="*/ 114 w 228"/>
              <a:gd name="T15" fmla="*/ 251 h 328"/>
              <a:gd name="T16" fmla="*/ 43 w 228"/>
              <a:gd name="T17" fmla="*/ 328 h 328"/>
              <a:gd name="T18" fmla="*/ 71 w 228"/>
              <a:gd name="T19" fmla="*/ 203 h 328"/>
              <a:gd name="T20" fmla="*/ 0 w 228"/>
              <a:gd name="T21" fmla="*/ 12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328">
                <a:moveTo>
                  <a:pt x="0" y="126"/>
                </a:moveTo>
                <a:lnTo>
                  <a:pt x="87" y="126"/>
                </a:lnTo>
                <a:lnTo>
                  <a:pt x="114" y="0"/>
                </a:lnTo>
                <a:lnTo>
                  <a:pt x="141" y="126"/>
                </a:lnTo>
                <a:lnTo>
                  <a:pt x="228" y="126"/>
                </a:lnTo>
                <a:lnTo>
                  <a:pt x="157" y="203"/>
                </a:lnTo>
                <a:lnTo>
                  <a:pt x="185" y="328"/>
                </a:lnTo>
                <a:lnTo>
                  <a:pt x="114" y="251"/>
                </a:lnTo>
                <a:lnTo>
                  <a:pt x="43" y="328"/>
                </a:lnTo>
                <a:lnTo>
                  <a:pt x="71" y="203"/>
                </a:lnTo>
                <a:lnTo>
                  <a:pt x="0" y="126"/>
                </a:lnTo>
                <a:close/>
              </a:path>
            </a:pathLst>
          </a:custGeom>
          <a:noFill/>
          <a:ln w="20638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-449931" y="697822"/>
            <a:ext cx="9998075" cy="546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8"/>
          <p:cNvSpPr>
            <a:spLocks noChangeArrowheads="1"/>
          </p:cNvSpPr>
          <p:nvPr/>
        </p:nvSpPr>
        <p:spPr bwMode="auto">
          <a:xfrm>
            <a:off x="1418712" y="794660"/>
            <a:ext cx="2522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2016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6" name="Rectangle 39"/>
          <p:cNvSpPr>
            <a:spLocks noChangeArrowheads="1"/>
          </p:cNvSpPr>
          <p:nvPr/>
        </p:nvSpPr>
        <p:spPr bwMode="auto">
          <a:xfrm>
            <a:off x="6619875" y="809561"/>
            <a:ext cx="5706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2017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7" name="Rectangle 54"/>
          <p:cNvSpPr>
            <a:spLocks noChangeArrowheads="1"/>
          </p:cNvSpPr>
          <p:nvPr/>
        </p:nvSpPr>
        <p:spPr bwMode="auto">
          <a:xfrm>
            <a:off x="-576780" y="686710"/>
            <a:ext cx="9988550" cy="36513"/>
          </a:xfrm>
          <a:prstGeom prst="rect">
            <a:avLst/>
          </a:prstGeom>
          <a:solidFill>
            <a:srgbClr val="1F4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-542365" y="1231270"/>
            <a:ext cx="9988550" cy="36513"/>
          </a:xfrm>
          <a:prstGeom prst="rect">
            <a:avLst/>
          </a:prstGeom>
          <a:solidFill>
            <a:srgbClr val="1F4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4114861" y="710865"/>
            <a:ext cx="30163" cy="531813"/>
          </a:xfrm>
          <a:prstGeom prst="rect">
            <a:avLst/>
          </a:prstGeom>
          <a:solidFill>
            <a:srgbClr val="1F4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2"/>
          <p:cNvSpPr>
            <a:spLocks/>
          </p:cNvSpPr>
          <p:nvPr/>
        </p:nvSpPr>
        <p:spPr bwMode="auto">
          <a:xfrm>
            <a:off x="2719595" y="1921657"/>
            <a:ext cx="1355725" cy="654050"/>
          </a:xfrm>
          <a:custGeom>
            <a:avLst/>
            <a:gdLst>
              <a:gd name="T0" fmla="*/ 0 w 854"/>
              <a:gd name="T1" fmla="*/ 0 h 412"/>
              <a:gd name="T2" fmla="*/ 678 w 854"/>
              <a:gd name="T3" fmla="*/ 0 h 412"/>
              <a:gd name="T4" fmla="*/ 854 w 854"/>
              <a:gd name="T5" fmla="*/ 206 h 412"/>
              <a:gd name="T6" fmla="*/ 678 w 854"/>
              <a:gd name="T7" fmla="*/ 412 h 412"/>
              <a:gd name="T8" fmla="*/ 0 w 854"/>
              <a:gd name="T9" fmla="*/ 412 h 412"/>
              <a:gd name="T10" fmla="*/ 176 w 854"/>
              <a:gd name="T11" fmla="*/ 206 h 412"/>
              <a:gd name="T12" fmla="*/ 0 w 854"/>
              <a:gd name="T13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4" h="412">
                <a:moveTo>
                  <a:pt x="0" y="0"/>
                </a:moveTo>
                <a:lnTo>
                  <a:pt x="678" y="0"/>
                </a:lnTo>
                <a:lnTo>
                  <a:pt x="854" y="206"/>
                </a:lnTo>
                <a:lnTo>
                  <a:pt x="678" y="412"/>
                </a:lnTo>
                <a:lnTo>
                  <a:pt x="0" y="412"/>
                </a:lnTo>
                <a:lnTo>
                  <a:pt x="176" y="206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Train</a:t>
            </a:r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 rot="21081264">
            <a:off x="6510019" y="2620616"/>
            <a:ext cx="1487939" cy="4671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kern="0" noProof="0" dirty="0" smtClean="0">
                <a:solidFill>
                  <a:schemeClr val="bg1"/>
                </a:solidFill>
                <a:latin typeface="Calibri"/>
              </a:rPr>
              <a:t>Performance Evaluations</a:t>
            </a:r>
          </a:p>
        </p:txBody>
      </p:sp>
      <p:sp>
        <p:nvSpPr>
          <p:cNvPr id="88" name="Freeform 79"/>
          <p:cNvSpPr>
            <a:spLocks/>
          </p:cNvSpPr>
          <p:nvPr/>
        </p:nvSpPr>
        <p:spPr bwMode="auto">
          <a:xfrm>
            <a:off x="3856362" y="1895273"/>
            <a:ext cx="374855" cy="492961"/>
          </a:xfrm>
          <a:custGeom>
            <a:avLst/>
            <a:gdLst>
              <a:gd name="T0" fmla="*/ 0 w 241"/>
              <a:gd name="T1" fmla="*/ 117 h 305"/>
              <a:gd name="T2" fmla="*/ 92 w 241"/>
              <a:gd name="T3" fmla="*/ 117 h 305"/>
              <a:gd name="T4" fmla="*/ 120 w 241"/>
              <a:gd name="T5" fmla="*/ 0 h 305"/>
              <a:gd name="T6" fmla="*/ 149 w 241"/>
              <a:gd name="T7" fmla="*/ 117 h 305"/>
              <a:gd name="T8" fmla="*/ 241 w 241"/>
              <a:gd name="T9" fmla="*/ 117 h 305"/>
              <a:gd name="T10" fmla="*/ 167 w 241"/>
              <a:gd name="T11" fmla="*/ 189 h 305"/>
              <a:gd name="T12" fmla="*/ 195 w 241"/>
              <a:gd name="T13" fmla="*/ 305 h 305"/>
              <a:gd name="T14" fmla="*/ 120 w 241"/>
              <a:gd name="T15" fmla="*/ 233 h 305"/>
              <a:gd name="T16" fmla="*/ 46 w 241"/>
              <a:gd name="T17" fmla="*/ 305 h 305"/>
              <a:gd name="T18" fmla="*/ 74 w 241"/>
              <a:gd name="T19" fmla="*/ 189 h 305"/>
              <a:gd name="T20" fmla="*/ 0 w 241"/>
              <a:gd name="T21" fmla="*/ 11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305">
                <a:moveTo>
                  <a:pt x="0" y="117"/>
                </a:moveTo>
                <a:lnTo>
                  <a:pt x="92" y="117"/>
                </a:lnTo>
                <a:lnTo>
                  <a:pt x="120" y="0"/>
                </a:lnTo>
                <a:lnTo>
                  <a:pt x="149" y="117"/>
                </a:lnTo>
                <a:lnTo>
                  <a:pt x="241" y="117"/>
                </a:lnTo>
                <a:lnTo>
                  <a:pt x="167" y="189"/>
                </a:lnTo>
                <a:lnTo>
                  <a:pt x="195" y="305"/>
                </a:lnTo>
                <a:lnTo>
                  <a:pt x="120" y="233"/>
                </a:lnTo>
                <a:lnTo>
                  <a:pt x="46" y="305"/>
                </a:lnTo>
                <a:lnTo>
                  <a:pt x="74" y="189"/>
                </a:lnTo>
                <a:lnTo>
                  <a:pt x="0" y="117"/>
                </a:lnTo>
                <a:close/>
              </a:path>
            </a:pathLst>
          </a:custGeom>
          <a:noFill/>
          <a:ln w="20638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78"/>
          <p:cNvSpPr>
            <a:spLocks/>
          </p:cNvSpPr>
          <p:nvPr/>
        </p:nvSpPr>
        <p:spPr bwMode="auto">
          <a:xfrm>
            <a:off x="3865338" y="1929472"/>
            <a:ext cx="382588" cy="484188"/>
          </a:xfrm>
          <a:custGeom>
            <a:avLst/>
            <a:gdLst>
              <a:gd name="T0" fmla="*/ 0 w 241"/>
              <a:gd name="T1" fmla="*/ 117 h 305"/>
              <a:gd name="T2" fmla="*/ 92 w 241"/>
              <a:gd name="T3" fmla="*/ 117 h 305"/>
              <a:gd name="T4" fmla="*/ 120 w 241"/>
              <a:gd name="T5" fmla="*/ 0 h 305"/>
              <a:gd name="T6" fmla="*/ 149 w 241"/>
              <a:gd name="T7" fmla="*/ 117 h 305"/>
              <a:gd name="T8" fmla="*/ 241 w 241"/>
              <a:gd name="T9" fmla="*/ 117 h 305"/>
              <a:gd name="T10" fmla="*/ 167 w 241"/>
              <a:gd name="T11" fmla="*/ 189 h 305"/>
              <a:gd name="T12" fmla="*/ 195 w 241"/>
              <a:gd name="T13" fmla="*/ 305 h 305"/>
              <a:gd name="T14" fmla="*/ 120 w 241"/>
              <a:gd name="T15" fmla="*/ 233 h 305"/>
              <a:gd name="T16" fmla="*/ 46 w 241"/>
              <a:gd name="T17" fmla="*/ 305 h 305"/>
              <a:gd name="T18" fmla="*/ 74 w 241"/>
              <a:gd name="T19" fmla="*/ 189 h 305"/>
              <a:gd name="T20" fmla="*/ 0 w 241"/>
              <a:gd name="T21" fmla="*/ 11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305">
                <a:moveTo>
                  <a:pt x="0" y="117"/>
                </a:moveTo>
                <a:lnTo>
                  <a:pt x="92" y="117"/>
                </a:lnTo>
                <a:lnTo>
                  <a:pt x="120" y="0"/>
                </a:lnTo>
                <a:lnTo>
                  <a:pt x="149" y="117"/>
                </a:lnTo>
                <a:lnTo>
                  <a:pt x="241" y="117"/>
                </a:lnTo>
                <a:lnTo>
                  <a:pt x="167" y="189"/>
                </a:lnTo>
                <a:lnTo>
                  <a:pt x="195" y="305"/>
                </a:lnTo>
                <a:lnTo>
                  <a:pt x="120" y="233"/>
                </a:lnTo>
                <a:lnTo>
                  <a:pt x="46" y="305"/>
                </a:lnTo>
                <a:lnTo>
                  <a:pt x="74" y="189"/>
                </a:lnTo>
                <a:lnTo>
                  <a:pt x="0" y="11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-223322" y="3246980"/>
            <a:ext cx="9588751" cy="11003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-211729" y="4531814"/>
            <a:ext cx="9588751" cy="10960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505896" y="3695310"/>
            <a:ext cx="936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Managers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331744" y="4814855"/>
            <a:ext cx="132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Employees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12482" y="3356682"/>
            <a:ext cx="77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Managers communicate training expectations to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Managers trained first: Mandatory 4 hour blended training in October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3 hour classroom with required e-learning pre-requisite before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318578" y="4661226"/>
            <a:ext cx="770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Optional: Basic Computer Skills class (summer/fall of 2016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Employees attend mandatory 3 hour Workday training Nov/Dec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Classroom training or </a:t>
            </a:r>
            <a:r>
              <a:rPr lang="en-US" smtClean="0">
                <a:solidFill>
                  <a:schemeClr val="bg1"/>
                </a:solidFill>
              </a:rPr>
              <a:t>e-learning blend </a:t>
            </a:r>
            <a:r>
              <a:rPr lang="en-US" dirty="0" smtClean="0">
                <a:solidFill>
                  <a:schemeClr val="bg1"/>
                </a:solidFill>
              </a:rPr>
              <a:t>with 1:1 skill demo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-211728" y="5810867"/>
            <a:ext cx="9657914" cy="10323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20013858">
            <a:off x="3195084" y="2488055"/>
            <a:ext cx="146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Dec 17, 2016</a:t>
            </a:r>
          </a:p>
          <a:p>
            <a:pPr algn="ctr"/>
            <a:r>
              <a:rPr lang="en-US" sz="1600" b="1" dirty="0" smtClean="0"/>
              <a:t>Go-Live</a:t>
            </a:r>
            <a:endParaRPr lang="en-US" sz="1600" b="1" dirty="0"/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-209066" y="5899016"/>
            <a:ext cx="116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Training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Support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57365" y="5816513"/>
            <a:ext cx="277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Staff </a:t>
            </a:r>
            <a:r>
              <a:rPr lang="en-US" dirty="0" smtClean="0">
                <a:solidFill>
                  <a:schemeClr val="bg1"/>
                </a:solidFill>
              </a:rPr>
              <a:t>Meeting overviews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Classroom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Skill Demos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05473" y="5806682"/>
            <a:ext cx="293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Online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Just </a:t>
            </a:r>
            <a:r>
              <a:rPr lang="en-US" dirty="0">
                <a:solidFill>
                  <a:schemeClr val="bg1"/>
                </a:solidFill>
              </a:rPr>
              <a:t>in Time </a:t>
            </a:r>
            <a:r>
              <a:rPr lang="en-US" dirty="0" smtClean="0">
                <a:solidFill>
                  <a:schemeClr val="bg1"/>
                </a:solidFill>
              </a:rPr>
              <a:t>Job Aids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 site/</a:t>
            </a:r>
            <a:r>
              <a:rPr lang="en-US" dirty="0" err="1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ept</a:t>
            </a:r>
            <a:r>
              <a:rPr lang="en-US" dirty="0" smtClean="0">
                <a:solidFill>
                  <a:schemeClr val="bg1"/>
                </a:solidFill>
              </a:rPr>
              <a:t> point people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379811" y="5811600"/>
            <a:ext cx="307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FAQs and Tech Tips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Follow Up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Service Desk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 rot="16200000">
            <a:off x="-823196" y="4201610"/>
            <a:ext cx="2380871" cy="47161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sx="1000" sy="1000" algn="ctr">
              <a:srgbClr val="000000"/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  <a:ea typeface="+mn-ea"/>
                <a:cs typeface="+mn-cs"/>
              </a:rPr>
              <a:t>Human Resources &amp; Payroll Rollout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230" y="1133171"/>
            <a:ext cx="8108770" cy="555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-To have </a:t>
            </a:r>
            <a:r>
              <a:rPr lang="en-US" u="sng" dirty="0" smtClean="0"/>
              <a:t>everyone</a:t>
            </a:r>
            <a:r>
              <a:rPr lang="en-US" dirty="0" smtClean="0"/>
              <a:t> in </a:t>
            </a:r>
            <a:r>
              <a:rPr lang="en-US" u="sng" dirty="0" smtClean="0"/>
              <a:t>every</a:t>
            </a:r>
            <a:r>
              <a:rPr lang="en-US" dirty="0" smtClean="0"/>
              <a:t> school know: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What Workday is and its benefits to the district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When Workday </a:t>
            </a:r>
            <a:r>
              <a:rPr lang="en-US" dirty="0"/>
              <a:t>is coming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Workday training requirements and logistics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To have </a:t>
            </a:r>
            <a:r>
              <a:rPr lang="en-US" u="sng" dirty="0"/>
              <a:t>everyone</a:t>
            </a:r>
            <a:r>
              <a:rPr lang="en-US" dirty="0"/>
              <a:t> in </a:t>
            </a:r>
            <a:r>
              <a:rPr lang="en-US" u="sng" dirty="0"/>
              <a:t>every</a:t>
            </a:r>
            <a:r>
              <a:rPr lang="en-US" dirty="0"/>
              <a:t> school </a:t>
            </a:r>
            <a:r>
              <a:rPr lang="en-US" dirty="0" smtClean="0"/>
              <a:t>see: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Workday@CMSD</a:t>
            </a:r>
            <a:r>
              <a:rPr lang="en-US" dirty="0" smtClean="0"/>
              <a:t> website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Workday demonstration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Roadshow School Assignments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5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230" y="1133171"/>
            <a:ext cx="8108770" cy="555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-Each school is assigned a Workday Partner Team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-The team consists of the respective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HR Partner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Finance Partner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Barrier Breaker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WDSN Secretary or Principal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each WDSN secretary and principal covers three schools, all the schools will have a complete team.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Roadshow School Assignments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6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230" y="1133171"/>
            <a:ext cx="7782199" cy="555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Progress: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 to all of you who have sent me their school preferences!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already have about half the schools covered!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Roadshow School Assignments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7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33853"/>
              </p:ext>
            </p:extLst>
          </p:nvPr>
        </p:nvGraphicFramePr>
        <p:xfrm>
          <a:off x="1111249" y="1465816"/>
          <a:ext cx="7847694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949"/>
                <a:gridCol w="1307949"/>
                <a:gridCol w="1307949"/>
                <a:gridCol w="1307949"/>
                <a:gridCol w="1307949"/>
                <a:gridCol w="1307949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 Franklin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Daniel Morgan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Garrett Morgan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Jane Addams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Mary Martin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Nathan Hale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trike="sngStrike" dirty="0" smtClean="0"/>
                        <a:t>Bolton</a:t>
                      </a:r>
                      <a:endParaRPr lang="en-US" sz="1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Denison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GW Carver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 Adams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 Bethune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Tech East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Buhrer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 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/>
                        <a:t>Glenville</a:t>
                      </a:r>
                      <a:endParaRPr lang="en-US" sz="1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Jos Gallagher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Hayes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Tech West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Charles Mooney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Kenneth Clement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McKinley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Newton Baker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Charles Eliot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Douglas MacArthur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Hannah Gibbons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Loius</a:t>
                      </a:r>
                      <a:r>
                        <a:rPr lang="en-US" sz="1400" dirty="0" smtClean="0"/>
                        <a:t> Agassiz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MC2STEM- GLSC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Oliver Perry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Clara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Westropp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/>
                        <a:t>East Tech</a:t>
                      </a:r>
                      <a:endParaRPr lang="en-US" sz="1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Harvey Rice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Louisa May Alcott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MC2STEM- GE Lighting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Patrick Henry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Clev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Early College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Facing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Int’l Newcomers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 Munoz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MC2STEM- CSU Rhodes Tower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Paul Dunbar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Cleve School or Architecture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/>
                        <a:t>Franklin Roosevelt</a:t>
                      </a:r>
                      <a:endParaRPr lang="en-US" sz="1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Iowa-Maple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Marion Seltzer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Michael White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Riverside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School of the Arts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JF Rhodes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Marion-Sterling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Miles</a:t>
                      </a:r>
                      <a:r>
                        <a:rPr lang="en-US" sz="1400" baseline="0" dirty="0" smtClean="0"/>
                        <a:t> Park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Robert Jamison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Sunbeam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Tremont Montessori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Valleyview</a:t>
                      </a:r>
                      <a:r>
                        <a:rPr lang="en-US" sz="1400" dirty="0" smtClean="0"/>
                        <a:t> Boys Academy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Warner Girls Academy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Roadshow School Assignments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8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048" y="1004151"/>
            <a:ext cx="770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the schools still up for grabs: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2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230" y="1133171"/>
            <a:ext cx="7782199" cy="555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How:</a:t>
            </a:r>
          </a:p>
          <a:p>
            <a:pPr marL="0" indent="0">
              <a:buNone/>
            </a:pPr>
            <a:r>
              <a:rPr lang="en-US" dirty="0" smtClean="0"/>
              <a:t>What is the best way to get the message out to your schools?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New tools:</a:t>
            </a:r>
          </a:p>
          <a:p>
            <a:pPr>
              <a:buFontTx/>
              <a:buChar char="-"/>
            </a:pPr>
            <a:r>
              <a:rPr lang="en-US" dirty="0" smtClean="0"/>
              <a:t>FAQ’s</a:t>
            </a:r>
          </a:p>
          <a:p>
            <a:pPr>
              <a:buFontTx/>
              <a:buChar char="-"/>
            </a:pPr>
            <a:r>
              <a:rPr lang="en-US" dirty="0" smtClean="0"/>
              <a:t>Updated Website</a:t>
            </a:r>
          </a:p>
          <a:p>
            <a:pPr>
              <a:buFontTx/>
              <a:buChar char="-"/>
            </a:pPr>
            <a:r>
              <a:rPr lang="en-US" dirty="0" smtClean="0"/>
              <a:t>Access to Workday system</a:t>
            </a:r>
          </a:p>
          <a:p>
            <a:pPr>
              <a:buFontTx/>
              <a:buChar char="-"/>
            </a:pPr>
            <a:r>
              <a:rPr lang="en-US" dirty="0" smtClean="0"/>
              <a:t>New slides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</a:rPr>
              <a:t>Roadshow School Assignments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>
                <a:solidFill>
                  <a:prstClr val="black"/>
                </a:solidFill>
              </a:rPr>
              <a:pPr/>
              <a:t>9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1F497D">
                <a:lumMod val="20000"/>
                <a:lumOff val="8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1F497D">
                <a:lumMod val="20000"/>
                <a:lumOff val="8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9D8D2A93-F110-4091-A18F-3B24A68E496C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1F497D">
                <a:lumMod val="20000"/>
                <a:lumOff val="8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3036</TotalTime>
  <Words>476</Words>
  <Application>Microsoft Office PowerPoint</Application>
  <PresentationFormat>On-screen Show (4:3)</PresentationFormat>
  <Paragraphs>218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14</vt:i4>
      </vt:variant>
    </vt:vector>
  </HeadingPairs>
  <TitlesOfParts>
    <vt:vector size="40" baseType="lpstr">
      <vt:lpstr>Arial</vt:lpstr>
      <vt:lpstr>Calibri</vt:lpstr>
      <vt:lpstr>Corbel</vt:lpstr>
      <vt:lpstr>WhitneyHTF-Black</vt:lpstr>
      <vt:lpstr>WhitneyHTF-Medium</vt:lpstr>
      <vt:lpstr>Wingdings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Workday Support Network</vt:lpstr>
      <vt:lpstr>Objectives</vt:lpstr>
      <vt:lpstr>High Level Workday Timeline</vt:lpstr>
      <vt:lpstr>High Level Workday Training Timeline</vt:lpstr>
      <vt:lpstr>Roadshow School Assignments</vt:lpstr>
      <vt:lpstr>Roadshow School Assignments</vt:lpstr>
      <vt:lpstr>Roadshow School Assignments</vt:lpstr>
      <vt:lpstr>Roadshow School Assignments</vt:lpstr>
      <vt:lpstr>Roadshow School Assignments</vt:lpstr>
      <vt:lpstr>Reduce Number of Systems: New Hire Systems</vt:lpstr>
      <vt:lpstr>Automate Processes: Leave Of Absence</vt:lpstr>
      <vt:lpstr>Better Information: Pay Stubs</vt:lpstr>
      <vt:lpstr>Easy to Navigate: Change Personal Information</vt:lpstr>
      <vt:lpstr>Try It for Yourself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Workday Program</dc:title>
  <dc:creator>Jessica Thomas</dc:creator>
  <cp:lastModifiedBy>Jessica Thomas</cp:lastModifiedBy>
  <cp:revision>165</cp:revision>
  <cp:lastPrinted>2016-04-28T21:05:03Z</cp:lastPrinted>
  <dcterms:created xsi:type="dcterms:W3CDTF">2015-10-19T19:03:24Z</dcterms:created>
  <dcterms:modified xsi:type="dcterms:W3CDTF">2016-07-12T19:00:19Z</dcterms:modified>
</cp:coreProperties>
</file>