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877FE3-002A-4D40-BF2A-F612C516382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6320861-CB64-4962-8EFE-18E86F0791DD}">
      <dgm:prSet/>
      <dgm:spPr/>
      <dgm:t>
        <a:bodyPr/>
        <a:lstStyle/>
        <a:p>
          <a:r>
            <a:rPr lang="en-US" b="1"/>
            <a:t>Grandiose Allen</a:t>
          </a:r>
          <a:endParaRPr lang="en-US"/>
        </a:p>
      </dgm:t>
    </dgm:pt>
    <dgm:pt modelId="{DBA1B602-F6A6-44D1-A3BE-E3C07E0AFB05}" type="parTrans" cxnId="{767B9600-C2C7-4AAF-A321-9424565A7DCC}">
      <dgm:prSet/>
      <dgm:spPr/>
      <dgm:t>
        <a:bodyPr/>
        <a:lstStyle/>
        <a:p>
          <a:endParaRPr lang="en-US"/>
        </a:p>
      </dgm:t>
    </dgm:pt>
    <dgm:pt modelId="{8919BC0D-AA2E-47B8-806A-5FBD2FDFEA73}" type="sibTrans" cxnId="{767B9600-C2C7-4AAF-A321-9424565A7DCC}">
      <dgm:prSet/>
      <dgm:spPr/>
      <dgm:t>
        <a:bodyPr/>
        <a:lstStyle/>
        <a:p>
          <a:endParaRPr lang="en-US"/>
        </a:p>
      </dgm:t>
    </dgm:pt>
    <dgm:pt modelId="{378BD845-EDB7-4D33-9877-A814E9B98110}">
      <dgm:prSet/>
      <dgm:spPr/>
      <dgm:t>
        <a:bodyPr/>
        <a:lstStyle/>
        <a:p>
          <a:r>
            <a:rPr lang="en-US" b="1"/>
            <a:t>Josiah Benefield</a:t>
          </a:r>
          <a:endParaRPr lang="en-US"/>
        </a:p>
      </dgm:t>
    </dgm:pt>
    <dgm:pt modelId="{6DCE19F6-2E39-43D4-A1BB-6EB2066551F2}" type="parTrans" cxnId="{8F8308D8-10D5-4260-8130-9A51F0C18C02}">
      <dgm:prSet/>
      <dgm:spPr/>
      <dgm:t>
        <a:bodyPr/>
        <a:lstStyle/>
        <a:p>
          <a:endParaRPr lang="en-US"/>
        </a:p>
      </dgm:t>
    </dgm:pt>
    <dgm:pt modelId="{C7D67FD7-3BB6-4621-9480-0B5310E0E587}" type="sibTrans" cxnId="{8F8308D8-10D5-4260-8130-9A51F0C18C02}">
      <dgm:prSet/>
      <dgm:spPr/>
      <dgm:t>
        <a:bodyPr/>
        <a:lstStyle/>
        <a:p>
          <a:endParaRPr lang="en-US"/>
        </a:p>
      </dgm:t>
    </dgm:pt>
    <dgm:pt modelId="{F9D968E3-DF9F-482E-9E14-65DFCFA96C8A}">
      <dgm:prSet/>
      <dgm:spPr/>
      <dgm:t>
        <a:bodyPr/>
        <a:lstStyle/>
        <a:p>
          <a:r>
            <a:rPr lang="en-US" b="1"/>
            <a:t>Kiyan Gibson</a:t>
          </a:r>
          <a:endParaRPr lang="en-US"/>
        </a:p>
      </dgm:t>
    </dgm:pt>
    <dgm:pt modelId="{95B4A7D4-6974-473C-B97B-6A13B55C51E5}" type="parTrans" cxnId="{A7EF5181-5CC9-4E22-9C17-E7A80C607E69}">
      <dgm:prSet/>
      <dgm:spPr/>
      <dgm:t>
        <a:bodyPr/>
        <a:lstStyle/>
        <a:p>
          <a:endParaRPr lang="en-US"/>
        </a:p>
      </dgm:t>
    </dgm:pt>
    <dgm:pt modelId="{0BDA504E-E9D9-4030-996E-56A3ACFDC0D4}" type="sibTrans" cxnId="{A7EF5181-5CC9-4E22-9C17-E7A80C607E69}">
      <dgm:prSet/>
      <dgm:spPr/>
      <dgm:t>
        <a:bodyPr/>
        <a:lstStyle/>
        <a:p>
          <a:endParaRPr lang="en-US"/>
        </a:p>
      </dgm:t>
    </dgm:pt>
    <dgm:pt modelId="{B27B7DC0-5C8B-46B5-8579-03BD6F84D281}">
      <dgm:prSet/>
      <dgm:spPr/>
      <dgm:t>
        <a:bodyPr/>
        <a:lstStyle/>
        <a:p>
          <a:r>
            <a:rPr lang="en-US" b="1" dirty="0"/>
            <a:t>Monroe Parker</a:t>
          </a:r>
          <a:endParaRPr lang="en-US" dirty="0"/>
        </a:p>
      </dgm:t>
    </dgm:pt>
    <dgm:pt modelId="{2E52ADD4-8AB9-425A-A587-6B57799DED7A}" type="parTrans" cxnId="{32077B47-E4EB-4229-9F54-380F29052307}">
      <dgm:prSet/>
      <dgm:spPr/>
      <dgm:t>
        <a:bodyPr/>
        <a:lstStyle/>
        <a:p>
          <a:endParaRPr lang="en-US"/>
        </a:p>
      </dgm:t>
    </dgm:pt>
    <dgm:pt modelId="{AA2B9153-BF1D-4063-9496-55BFE491B873}" type="sibTrans" cxnId="{32077B47-E4EB-4229-9F54-380F29052307}">
      <dgm:prSet/>
      <dgm:spPr/>
      <dgm:t>
        <a:bodyPr/>
        <a:lstStyle/>
        <a:p>
          <a:endParaRPr lang="en-US"/>
        </a:p>
      </dgm:t>
    </dgm:pt>
    <dgm:pt modelId="{44012347-FAD0-4699-871D-D71E25C11B8C}">
      <dgm:prSet/>
      <dgm:spPr/>
      <dgm:t>
        <a:bodyPr/>
        <a:lstStyle/>
        <a:p>
          <a:r>
            <a:rPr lang="en-US" b="1"/>
            <a:t>Royston Smith Jr.</a:t>
          </a:r>
          <a:endParaRPr lang="en-US"/>
        </a:p>
      </dgm:t>
    </dgm:pt>
    <dgm:pt modelId="{F72E7391-9003-4CE1-B703-C43D6B1D078B}" type="parTrans" cxnId="{6306F571-0B94-4339-9528-649C14F0A127}">
      <dgm:prSet/>
      <dgm:spPr/>
      <dgm:t>
        <a:bodyPr/>
        <a:lstStyle/>
        <a:p>
          <a:endParaRPr lang="en-US"/>
        </a:p>
      </dgm:t>
    </dgm:pt>
    <dgm:pt modelId="{BE9A4E1B-6142-4EE9-8095-887B6D31F94A}" type="sibTrans" cxnId="{6306F571-0B94-4339-9528-649C14F0A127}">
      <dgm:prSet/>
      <dgm:spPr/>
      <dgm:t>
        <a:bodyPr/>
        <a:lstStyle/>
        <a:p>
          <a:endParaRPr lang="en-US"/>
        </a:p>
      </dgm:t>
    </dgm:pt>
    <dgm:pt modelId="{E4153526-3123-46DA-8CA6-48E5D69C1F2B}">
      <dgm:prSet/>
      <dgm:spPr/>
      <dgm:t>
        <a:bodyPr/>
        <a:lstStyle/>
        <a:p>
          <a:r>
            <a:rPr lang="en-US" b="1"/>
            <a:t>Tristen Wallace Jr. </a:t>
          </a:r>
          <a:endParaRPr lang="en-US"/>
        </a:p>
      </dgm:t>
    </dgm:pt>
    <dgm:pt modelId="{5857AA78-B242-44B1-92AF-C33BD2E6476C}" type="parTrans" cxnId="{556C7564-F6D0-4502-83EC-9F262AA3E5EF}">
      <dgm:prSet/>
      <dgm:spPr/>
      <dgm:t>
        <a:bodyPr/>
        <a:lstStyle/>
        <a:p>
          <a:endParaRPr lang="en-US"/>
        </a:p>
      </dgm:t>
    </dgm:pt>
    <dgm:pt modelId="{478E8EB3-E5C9-4F01-BEEC-CF97B9C31B3F}" type="sibTrans" cxnId="{556C7564-F6D0-4502-83EC-9F262AA3E5EF}">
      <dgm:prSet/>
      <dgm:spPr/>
      <dgm:t>
        <a:bodyPr/>
        <a:lstStyle/>
        <a:p>
          <a:endParaRPr lang="en-US"/>
        </a:p>
      </dgm:t>
    </dgm:pt>
    <dgm:pt modelId="{14BFE1EB-A240-4466-94D1-99B841B62356}" type="pres">
      <dgm:prSet presAssocID="{7C877FE3-002A-4D40-BF2A-F612C5163828}" presName="diagram" presStyleCnt="0">
        <dgm:presLayoutVars>
          <dgm:dir/>
          <dgm:resizeHandles val="exact"/>
        </dgm:presLayoutVars>
      </dgm:prSet>
      <dgm:spPr/>
    </dgm:pt>
    <dgm:pt modelId="{7E443F92-0872-4585-AE20-E4FCABB9595E}" type="pres">
      <dgm:prSet presAssocID="{26320861-CB64-4962-8EFE-18E86F0791DD}" presName="node" presStyleLbl="node1" presStyleIdx="0" presStyleCnt="6">
        <dgm:presLayoutVars>
          <dgm:bulletEnabled val="1"/>
        </dgm:presLayoutVars>
      </dgm:prSet>
      <dgm:spPr/>
    </dgm:pt>
    <dgm:pt modelId="{0C0B3749-50D4-4EE1-A379-84AF3DA859D1}" type="pres">
      <dgm:prSet presAssocID="{8919BC0D-AA2E-47B8-806A-5FBD2FDFEA73}" presName="sibTrans" presStyleCnt="0"/>
      <dgm:spPr/>
    </dgm:pt>
    <dgm:pt modelId="{E0C373A8-B80D-47B4-96EE-1A363DAAC4F9}" type="pres">
      <dgm:prSet presAssocID="{378BD845-EDB7-4D33-9877-A814E9B98110}" presName="node" presStyleLbl="node1" presStyleIdx="1" presStyleCnt="6">
        <dgm:presLayoutVars>
          <dgm:bulletEnabled val="1"/>
        </dgm:presLayoutVars>
      </dgm:prSet>
      <dgm:spPr/>
    </dgm:pt>
    <dgm:pt modelId="{36C4CC3B-43BF-423E-8B84-3227D13A4CA0}" type="pres">
      <dgm:prSet presAssocID="{C7D67FD7-3BB6-4621-9480-0B5310E0E587}" presName="sibTrans" presStyleCnt="0"/>
      <dgm:spPr/>
    </dgm:pt>
    <dgm:pt modelId="{E41187A2-13A4-4A6C-9CBB-90F5B573673A}" type="pres">
      <dgm:prSet presAssocID="{F9D968E3-DF9F-482E-9E14-65DFCFA96C8A}" presName="node" presStyleLbl="node1" presStyleIdx="2" presStyleCnt="6">
        <dgm:presLayoutVars>
          <dgm:bulletEnabled val="1"/>
        </dgm:presLayoutVars>
      </dgm:prSet>
      <dgm:spPr/>
    </dgm:pt>
    <dgm:pt modelId="{7A3F537F-7621-4E17-A84B-F0E658D376D4}" type="pres">
      <dgm:prSet presAssocID="{0BDA504E-E9D9-4030-996E-56A3ACFDC0D4}" presName="sibTrans" presStyleCnt="0"/>
      <dgm:spPr/>
    </dgm:pt>
    <dgm:pt modelId="{7279299C-2481-4DD6-8A22-AA1D9E91DA80}" type="pres">
      <dgm:prSet presAssocID="{B27B7DC0-5C8B-46B5-8579-03BD6F84D281}" presName="node" presStyleLbl="node1" presStyleIdx="3" presStyleCnt="6">
        <dgm:presLayoutVars>
          <dgm:bulletEnabled val="1"/>
        </dgm:presLayoutVars>
      </dgm:prSet>
      <dgm:spPr/>
    </dgm:pt>
    <dgm:pt modelId="{F0E3B866-0D8D-4B87-8455-CEBB3961DA5D}" type="pres">
      <dgm:prSet presAssocID="{AA2B9153-BF1D-4063-9496-55BFE491B873}" presName="sibTrans" presStyleCnt="0"/>
      <dgm:spPr/>
    </dgm:pt>
    <dgm:pt modelId="{D5C591D4-79FA-461D-9447-8E0C611A5704}" type="pres">
      <dgm:prSet presAssocID="{44012347-FAD0-4699-871D-D71E25C11B8C}" presName="node" presStyleLbl="node1" presStyleIdx="4" presStyleCnt="6">
        <dgm:presLayoutVars>
          <dgm:bulletEnabled val="1"/>
        </dgm:presLayoutVars>
      </dgm:prSet>
      <dgm:spPr/>
    </dgm:pt>
    <dgm:pt modelId="{9CFB8911-654C-459C-8EAC-5E270EABC582}" type="pres">
      <dgm:prSet presAssocID="{BE9A4E1B-6142-4EE9-8095-887B6D31F94A}" presName="sibTrans" presStyleCnt="0"/>
      <dgm:spPr/>
    </dgm:pt>
    <dgm:pt modelId="{F2BDB511-F12F-4DF1-AAC8-3906928A1311}" type="pres">
      <dgm:prSet presAssocID="{E4153526-3123-46DA-8CA6-48E5D69C1F2B}" presName="node" presStyleLbl="node1" presStyleIdx="5" presStyleCnt="6">
        <dgm:presLayoutVars>
          <dgm:bulletEnabled val="1"/>
        </dgm:presLayoutVars>
      </dgm:prSet>
      <dgm:spPr/>
    </dgm:pt>
  </dgm:ptLst>
  <dgm:cxnLst>
    <dgm:cxn modelId="{767B9600-C2C7-4AAF-A321-9424565A7DCC}" srcId="{7C877FE3-002A-4D40-BF2A-F612C5163828}" destId="{26320861-CB64-4962-8EFE-18E86F0791DD}" srcOrd="0" destOrd="0" parTransId="{DBA1B602-F6A6-44D1-A3BE-E3C07E0AFB05}" sibTransId="{8919BC0D-AA2E-47B8-806A-5FBD2FDFEA73}"/>
    <dgm:cxn modelId="{49997A29-BE85-4D8C-AE25-E82A617707DA}" type="presOf" srcId="{26320861-CB64-4962-8EFE-18E86F0791DD}" destId="{7E443F92-0872-4585-AE20-E4FCABB9595E}" srcOrd="0" destOrd="0" presId="urn:microsoft.com/office/officeart/2005/8/layout/default"/>
    <dgm:cxn modelId="{556C7564-F6D0-4502-83EC-9F262AA3E5EF}" srcId="{7C877FE3-002A-4D40-BF2A-F612C5163828}" destId="{E4153526-3123-46DA-8CA6-48E5D69C1F2B}" srcOrd="5" destOrd="0" parTransId="{5857AA78-B242-44B1-92AF-C33BD2E6476C}" sibTransId="{478E8EB3-E5C9-4F01-BEEC-CF97B9C31B3F}"/>
    <dgm:cxn modelId="{C1394645-1E54-4528-AA2A-5C13E885B140}" type="presOf" srcId="{7C877FE3-002A-4D40-BF2A-F612C5163828}" destId="{14BFE1EB-A240-4466-94D1-99B841B62356}" srcOrd="0" destOrd="0" presId="urn:microsoft.com/office/officeart/2005/8/layout/default"/>
    <dgm:cxn modelId="{32077B47-E4EB-4229-9F54-380F29052307}" srcId="{7C877FE3-002A-4D40-BF2A-F612C5163828}" destId="{B27B7DC0-5C8B-46B5-8579-03BD6F84D281}" srcOrd="3" destOrd="0" parTransId="{2E52ADD4-8AB9-425A-A587-6B57799DED7A}" sibTransId="{AA2B9153-BF1D-4063-9496-55BFE491B873}"/>
    <dgm:cxn modelId="{6306F571-0B94-4339-9528-649C14F0A127}" srcId="{7C877FE3-002A-4D40-BF2A-F612C5163828}" destId="{44012347-FAD0-4699-871D-D71E25C11B8C}" srcOrd="4" destOrd="0" parTransId="{F72E7391-9003-4CE1-B703-C43D6B1D078B}" sibTransId="{BE9A4E1B-6142-4EE9-8095-887B6D31F94A}"/>
    <dgm:cxn modelId="{A7EF5181-5CC9-4E22-9C17-E7A80C607E69}" srcId="{7C877FE3-002A-4D40-BF2A-F612C5163828}" destId="{F9D968E3-DF9F-482E-9E14-65DFCFA96C8A}" srcOrd="2" destOrd="0" parTransId="{95B4A7D4-6974-473C-B97B-6A13B55C51E5}" sibTransId="{0BDA504E-E9D9-4030-996E-56A3ACFDC0D4}"/>
    <dgm:cxn modelId="{7D80778C-2872-4995-BD38-2D4E503752BB}" type="presOf" srcId="{B27B7DC0-5C8B-46B5-8579-03BD6F84D281}" destId="{7279299C-2481-4DD6-8A22-AA1D9E91DA80}" srcOrd="0" destOrd="0" presId="urn:microsoft.com/office/officeart/2005/8/layout/default"/>
    <dgm:cxn modelId="{8E29C3C0-B9AA-456C-9D5A-8650DA2D146A}" type="presOf" srcId="{378BD845-EDB7-4D33-9877-A814E9B98110}" destId="{E0C373A8-B80D-47B4-96EE-1A363DAAC4F9}" srcOrd="0" destOrd="0" presId="urn:microsoft.com/office/officeart/2005/8/layout/default"/>
    <dgm:cxn modelId="{0A14B2C4-B549-4D29-8BD9-0A8DD54DA6BF}" type="presOf" srcId="{44012347-FAD0-4699-871D-D71E25C11B8C}" destId="{D5C591D4-79FA-461D-9447-8E0C611A5704}" srcOrd="0" destOrd="0" presId="urn:microsoft.com/office/officeart/2005/8/layout/default"/>
    <dgm:cxn modelId="{8F8308D8-10D5-4260-8130-9A51F0C18C02}" srcId="{7C877FE3-002A-4D40-BF2A-F612C5163828}" destId="{378BD845-EDB7-4D33-9877-A814E9B98110}" srcOrd="1" destOrd="0" parTransId="{6DCE19F6-2E39-43D4-A1BB-6EB2066551F2}" sibTransId="{C7D67FD7-3BB6-4621-9480-0B5310E0E587}"/>
    <dgm:cxn modelId="{06CD89E4-D704-4733-94BF-E4A4194BC92F}" type="presOf" srcId="{E4153526-3123-46DA-8CA6-48E5D69C1F2B}" destId="{F2BDB511-F12F-4DF1-AAC8-3906928A1311}" srcOrd="0" destOrd="0" presId="urn:microsoft.com/office/officeart/2005/8/layout/default"/>
    <dgm:cxn modelId="{DC66B0F6-9CBE-45A0-AB83-22D826016FD9}" type="presOf" srcId="{F9D968E3-DF9F-482E-9E14-65DFCFA96C8A}" destId="{E41187A2-13A4-4A6C-9CBB-90F5B573673A}" srcOrd="0" destOrd="0" presId="urn:microsoft.com/office/officeart/2005/8/layout/default"/>
    <dgm:cxn modelId="{FE06D5C3-81F8-40E4-A585-341E58682AFF}" type="presParOf" srcId="{14BFE1EB-A240-4466-94D1-99B841B62356}" destId="{7E443F92-0872-4585-AE20-E4FCABB9595E}" srcOrd="0" destOrd="0" presId="urn:microsoft.com/office/officeart/2005/8/layout/default"/>
    <dgm:cxn modelId="{7F8F7C3B-4511-4318-BBBC-58B50E78F676}" type="presParOf" srcId="{14BFE1EB-A240-4466-94D1-99B841B62356}" destId="{0C0B3749-50D4-4EE1-A379-84AF3DA859D1}" srcOrd="1" destOrd="0" presId="urn:microsoft.com/office/officeart/2005/8/layout/default"/>
    <dgm:cxn modelId="{6C1F7909-4B3D-44DD-89FF-F2051042060E}" type="presParOf" srcId="{14BFE1EB-A240-4466-94D1-99B841B62356}" destId="{E0C373A8-B80D-47B4-96EE-1A363DAAC4F9}" srcOrd="2" destOrd="0" presId="urn:microsoft.com/office/officeart/2005/8/layout/default"/>
    <dgm:cxn modelId="{A572D908-898D-4CDC-9B87-E332DE0009FB}" type="presParOf" srcId="{14BFE1EB-A240-4466-94D1-99B841B62356}" destId="{36C4CC3B-43BF-423E-8B84-3227D13A4CA0}" srcOrd="3" destOrd="0" presId="urn:microsoft.com/office/officeart/2005/8/layout/default"/>
    <dgm:cxn modelId="{28442D82-4379-4F00-BCE1-9995819E95F7}" type="presParOf" srcId="{14BFE1EB-A240-4466-94D1-99B841B62356}" destId="{E41187A2-13A4-4A6C-9CBB-90F5B573673A}" srcOrd="4" destOrd="0" presId="urn:microsoft.com/office/officeart/2005/8/layout/default"/>
    <dgm:cxn modelId="{91CF4646-BD3E-443E-B5E8-E04D06085FCA}" type="presParOf" srcId="{14BFE1EB-A240-4466-94D1-99B841B62356}" destId="{7A3F537F-7621-4E17-A84B-F0E658D376D4}" srcOrd="5" destOrd="0" presId="urn:microsoft.com/office/officeart/2005/8/layout/default"/>
    <dgm:cxn modelId="{445A1FF2-79F8-454E-896D-E7DE4099A333}" type="presParOf" srcId="{14BFE1EB-A240-4466-94D1-99B841B62356}" destId="{7279299C-2481-4DD6-8A22-AA1D9E91DA80}" srcOrd="6" destOrd="0" presId="urn:microsoft.com/office/officeart/2005/8/layout/default"/>
    <dgm:cxn modelId="{86FAF80E-2E9A-44AE-8CCF-669E147E2DF5}" type="presParOf" srcId="{14BFE1EB-A240-4466-94D1-99B841B62356}" destId="{F0E3B866-0D8D-4B87-8455-CEBB3961DA5D}" srcOrd="7" destOrd="0" presId="urn:microsoft.com/office/officeart/2005/8/layout/default"/>
    <dgm:cxn modelId="{E31A7317-C0BC-44C3-99D7-BBA8CE425CEA}" type="presParOf" srcId="{14BFE1EB-A240-4466-94D1-99B841B62356}" destId="{D5C591D4-79FA-461D-9447-8E0C611A5704}" srcOrd="8" destOrd="0" presId="urn:microsoft.com/office/officeart/2005/8/layout/default"/>
    <dgm:cxn modelId="{E9EBEF41-E91C-4884-B4AF-55578585A0DA}" type="presParOf" srcId="{14BFE1EB-A240-4466-94D1-99B841B62356}" destId="{9CFB8911-654C-459C-8EAC-5E270EABC582}" srcOrd="9" destOrd="0" presId="urn:microsoft.com/office/officeart/2005/8/layout/default"/>
    <dgm:cxn modelId="{724786AA-0388-460F-B927-180DBD1EE296}" type="presParOf" srcId="{14BFE1EB-A240-4466-94D1-99B841B62356}" destId="{F2BDB511-F12F-4DF1-AAC8-3906928A131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E98231-66EE-4EEA-821E-75D07D0B7975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76240CB-81A5-475A-BDF6-CD95E104F4ED}">
      <dgm:prSet/>
      <dgm:spPr/>
      <dgm:t>
        <a:bodyPr/>
        <a:lstStyle/>
        <a:p>
          <a:r>
            <a:rPr lang="en-US" b="1" dirty="0" err="1"/>
            <a:t>Makhai</a:t>
          </a:r>
          <a:r>
            <a:rPr lang="en-US" b="1" dirty="0"/>
            <a:t> Carter</a:t>
          </a:r>
          <a:endParaRPr lang="en-US" dirty="0"/>
        </a:p>
      </dgm:t>
    </dgm:pt>
    <dgm:pt modelId="{BA4DC99A-242D-4498-AF8B-81D6438E1823}" type="parTrans" cxnId="{37749A2B-3920-41CF-A02A-B79A4CEB59CD}">
      <dgm:prSet/>
      <dgm:spPr/>
      <dgm:t>
        <a:bodyPr/>
        <a:lstStyle/>
        <a:p>
          <a:endParaRPr lang="en-US"/>
        </a:p>
      </dgm:t>
    </dgm:pt>
    <dgm:pt modelId="{1155ED93-63BA-421B-A328-40DDF39F4B8B}" type="sibTrans" cxnId="{37749A2B-3920-41CF-A02A-B79A4CEB59CD}">
      <dgm:prSet/>
      <dgm:spPr/>
      <dgm:t>
        <a:bodyPr/>
        <a:lstStyle/>
        <a:p>
          <a:endParaRPr lang="en-US"/>
        </a:p>
      </dgm:t>
    </dgm:pt>
    <dgm:pt modelId="{588DD64A-10A0-46CB-91D6-299D942460ED}">
      <dgm:prSet/>
      <dgm:spPr/>
      <dgm:t>
        <a:bodyPr/>
        <a:lstStyle/>
        <a:p>
          <a:r>
            <a:rPr lang="en-US" b="1"/>
            <a:t>Josaiah Chin Gonzalez</a:t>
          </a:r>
          <a:endParaRPr lang="en-US"/>
        </a:p>
      </dgm:t>
    </dgm:pt>
    <dgm:pt modelId="{241A4110-127D-4141-84F0-F3AB3E9936DB}" type="parTrans" cxnId="{15D88491-1CB7-4763-B4DE-A0570571D850}">
      <dgm:prSet/>
      <dgm:spPr/>
      <dgm:t>
        <a:bodyPr/>
        <a:lstStyle/>
        <a:p>
          <a:endParaRPr lang="en-US"/>
        </a:p>
      </dgm:t>
    </dgm:pt>
    <dgm:pt modelId="{6A55F304-F856-4707-8182-A0639BA843BE}" type="sibTrans" cxnId="{15D88491-1CB7-4763-B4DE-A0570571D850}">
      <dgm:prSet/>
      <dgm:spPr/>
      <dgm:t>
        <a:bodyPr/>
        <a:lstStyle/>
        <a:p>
          <a:endParaRPr lang="en-US"/>
        </a:p>
      </dgm:t>
    </dgm:pt>
    <dgm:pt modelId="{353DD4D0-B666-4EA2-BA0B-F4449670E668}">
      <dgm:prSet/>
      <dgm:spPr/>
      <dgm:t>
        <a:bodyPr/>
        <a:lstStyle/>
        <a:p>
          <a:r>
            <a:rPr lang="en-US" b="1"/>
            <a:t>Greysen Fountain</a:t>
          </a:r>
          <a:endParaRPr lang="en-US"/>
        </a:p>
      </dgm:t>
    </dgm:pt>
    <dgm:pt modelId="{565E53B5-6784-4AED-B574-F53166FB3D2E}" type="parTrans" cxnId="{8F254BBE-DEF3-4889-815E-D2FEC6D30D4D}">
      <dgm:prSet/>
      <dgm:spPr/>
      <dgm:t>
        <a:bodyPr/>
        <a:lstStyle/>
        <a:p>
          <a:endParaRPr lang="en-US"/>
        </a:p>
      </dgm:t>
    </dgm:pt>
    <dgm:pt modelId="{CEB99EB5-59AF-4900-9443-3E1EEDC7E8E1}" type="sibTrans" cxnId="{8F254BBE-DEF3-4889-815E-D2FEC6D30D4D}">
      <dgm:prSet/>
      <dgm:spPr/>
      <dgm:t>
        <a:bodyPr/>
        <a:lstStyle/>
        <a:p>
          <a:endParaRPr lang="en-US"/>
        </a:p>
      </dgm:t>
    </dgm:pt>
    <dgm:pt modelId="{22CD3CCD-D3E3-43BD-A951-A595C9B7033C}">
      <dgm:prSet/>
      <dgm:spPr/>
      <dgm:t>
        <a:bodyPr/>
        <a:lstStyle/>
        <a:p>
          <a:r>
            <a:rPr lang="en-US" b="1"/>
            <a:t>Legend Wall</a:t>
          </a:r>
          <a:endParaRPr lang="en-US"/>
        </a:p>
      </dgm:t>
    </dgm:pt>
    <dgm:pt modelId="{326A5A8B-1C4A-4FA9-814B-030E31C1928E}" type="parTrans" cxnId="{627B51D7-86AF-4D2D-876D-0F152798C28E}">
      <dgm:prSet/>
      <dgm:spPr/>
      <dgm:t>
        <a:bodyPr/>
        <a:lstStyle/>
        <a:p>
          <a:endParaRPr lang="en-US"/>
        </a:p>
      </dgm:t>
    </dgm:pt>
    <dgm:pt modelId="{4CB84B5D-0C3B-46BB-B225-ABCCC51D86E8}" type="sibTrans" cxnId="{627B51D7-86AF-4D2D-876D-0F152798C28E}">
      <dgm:prSet/>
      <dgm:spPr/>
      <dgm:t>
        <a:bodyPr/>
        <a:lstStyle/>
        <a:p>
          <a:endParaRPr lang="en-US"/>
        </a:p>
      </dgm:t>
    </dgm:pt>
    <dgm:pt modelId="{FCD1BEA9-5BC0-4AEE-B61E-FB49E6412E17}" type="pres">
      <dgm:prSet presAssocID="{A5E98231-66EE-4EEA-821E-75D07D0B7975}" presName="diagram" presStyleCnt="0">
        <dgm:presLayoutVars>
          <dgm:dir/>
          <dgm:resizeHandles val="exact"/>
        </dgm:presLayoutVars>
      </dgm:prSet>
      <dgm:spPr/>
    </dgm:pt>
    <dgm:pt modelId="{BC5AFE54-CC00-4F88-A99C-1F9E761F475A}" type="pres">
      <dgm:prSet presAssocID="{176240CB-81A5-475A-BDF6-CD95E104F4ED}" presName="node" presStyleLbl="node1" presStyleIdx="0" presStyleCnt="4">
        <dgm:presLayoutVars>
          <dgm:bulletEnabled val="1"/>
        </dgm:presLayoutVars>
      </dgm:prSet>
      <dgm:spPr/>
    </dgm:pt>
    <dgm:pt modelId="{C022E815-8345-405B-9D89-B032C442D033}" type="pres">
      <dgm:prSet presAssocID="{1155ED93-63BA-421B-A328-40DDF39F4B8B}" presName="sibTrans" presStyleCnt="0"/>
      <dgm:spPr/>
    </dgm:pt>
    <dgm:pt modelId="{555F569A-C09D-4327-BB87-22C0993D3E9F}" type="pres">
      <dgm:prSet presAssocID="{588DD64A-10A0-46CB-91D6-299D942460ED}" presName="node" presStyleLbl="node1" presStyleIdx="1" presStyleCnt="4">
        <dgm:presLayoutVars>
          <dgm:bulletEnabled val="1"/>
        </dgm:presLayoutVars>
      </dgm:prSet>
      <dgm:spPr/>
    </dgm:pt>
    <dgm:pt modelId="{FB7BE682-7A88-46F4-9093-435221F93EEE}" type="pres">
      <dgm:prSet presAssocID="{6A55F304-F856-4707-8182-A0639BA843BE}" presName="sibTrans" presStyleCnt="0"/>
      <dgm:spPr/>
    </dgm:pt>
    <dgm:pt modelId="{C7D017A1-C937-44C9-AFF7-C49F8D5E9400}" type="pres">
      <dgm:prSet presAssocID="{353DD4D0-B666-4EA2-BA0B-F4449670E668}" presName="node" presStyleLbl="node1" presStyleIdx="2" presStyleCnt="4">
        <dgm:presLayoutVars>
          <dgm:bulletEnabled val="1"/>
        </dgm:presLayoutVars>
      </dgm:prSet>
      <dgm:spPr/>
    </dgm:pt>
    <dgm:pt modelId="{2423F392-99B2-41F5-BADA-C904BF7270F7}" type="pres">
      <dgm:prSet presAssocID="{CEB99EB5-59AF-4900-9443-3E1EEDC7E8E1}" presName="sibTrans" presStyleCnt="0"/>
      <dgm:spPr/>
    </dgm:pt>
    <dgm:pt modelId="{5D3D9A1E-2B85-4EF4-B7BC-6E7209B5A0D2}" type="pres">
      <dgm:prSet presAssocID="{22CD3CCD-D3E3-43BD-A951-A595C9B7033C}" presName="node" presStyleLbl="node1" presStyleIdx="3" presStyleCnt="4">
        <dgm:presLayoutVars>
          <dgm:bulletEnabled val="1"/>
        </dgm:presLayoutVars>
      </dgm:prSet>
      <dgm:spPr/>
    </dgm:pt>
  </dgm:ptLst>
  <dgm:cxnLst>
    <dgm:cxn modelId="{37749A2B-3920-41CF-A02A-B79A4CEB59CD}" srcId="{A5E98231-66EE-4EEA-821E-75D07D0B7975}" destId="{176240CB-81A5-475A-BDF6-CD95E104F4ED}" srcOrd="0" destOrd="0" parTransId="{BA4DC99A-242D-4498-AF8B-81D6438E1823}" sibTransId="{1155ED93-63BA-421B-A328-40DDF39F4B8B}"/>
    <dgm:cxn modelId="{5590E267-5C6C-4A42-A8B5-DBF87AF3FE55}" type="presOf" srcId="{A5E98231-66EE-4EEA-821E-75D07D0B7975}" destId="{FCD1BEA9-5BC0-4AEE-B61E-FB49E6412E17}" srcOrd="0" destOrd="0" presId="urn:microsoft.com/office/officeart/2005/8/layout/default"/>
    <dgm:cxn modelId="{40BA984A-6B1E-4F25-A1D7-1F5DC6FFBC7F}" type="presOf" srcId="{588DD64A-10A0-46CB-91D6-299D942460ED}" destId="{555F569A-C09D-4327-BB87-22C0993D3E9F}" srcOrd="0" destOrd="0" presId="urn:microsoft.com/office/officeart/2005/8/layout/default"/>
    <dgm:cxn modelId="{15D88491-1CB7-4763-B4DE-A0570571D850}" srcId="{A5E98231-66EE-4EEA-821E-75D07D0B7975}" destId="{588DD64A-10A0-46CB-91D6-299D942460ED}" srcOrd="1" destOrd="0" parTransId="{241A4110-127D-4141-84F0-F3AB3E9936DB}" sibTransId="{6A55F304-F856-4707-8182-A0639BA843BE}"/>
    <dgm:cxn modelId="{382DCE96-CCFE-4F64-9103-9FD5D33E2FC9}" type="presOf" srcId="{353DD4D0-B666-4EA2-BA0B-F4449670E668}" destId="{C7D017A1-C937-44C9-AFF7-C49F8D5E9400}" srcOrd="0" destOrd="0" presId="urn:microsoft.com/office/officeart/2005/8/layout/default"/>
    <dgm:cxn modelId="{3C72C1BC-0874-4DE1-AE7D-2AB37531968F}" type="presOf" srcId="{176240CB-81A5-475A-BDF6-CD95E104F4ED}" destId="{BC5AFE54-CC00-4F88-A99C-1F9E761F475A}" srcOrd="0" destOrd="0" presId="urn:microsoft.com/office/officeart/2005/8/layout/default"/>
    <dgm:cxn modelId="{537077BD-B267-427A-BAD6-3DF745447405}" type="presOf" srcId="{22CD3CCD-D3E3-43BD-A951-A595C9B7033C}" destId="{5D3D9A1E-2B85-4EF4-B7BC-6E7209B5A0D2}" srcOrd="0" destOrd="0" presId="urn:microsoft.com/office/officeart/2005/8/layout/default"/>
    <dgm:cxn modelId="{8F254BBE-DEF3-4889-815E-D2FEC6D30D4D}" srcId="{A5E98231-66EE-4EEA-821E-75D07D0B7975}" destId="{353DD4D0-B666-4EA2-BA0B-F4449670E668}" srcOrd="2" destOrd="0" parTransId="{565E53B5-6784-4AED-B574-F53166FB3D2E}" sibTransId="{CEB99EB5-59AF-4900-9443-3E1EEDC7E8E1}"/>
    <dgm:cxn modelId="{627B51D7-86AF-4D2D-876D-0F152798C28E}" srcId="{A5E98231-66EE-4EEA-821E-75D07D0B7975}" destId="{22CD3CCD-D3E3-43BD-A951-A595C9B7033C}" srcOrd="3" destOrd="0" parTransId="{326A5A8B-1C4A-4FA9-814B-030E31C1928E}" sibTransId="{4CB84B5D-0C3B-46BB-B225-ABCCC51D86E8}"/>
    <dgm:cxn modelId="{EB29466A-957B-43FF-B8B4-BB9091E0AF42}" type="presParOf" srcId="{FCD1BEA9-5BC0-4AEE-B61E-FB49E6412E17}" destId="{BC5AFE54-CC00-4F88-A99C-1F9E761F475A}" srcOrd="0" destOrd="0" presId="urn:microsoft.com/office/officeart/2005/8/layout/default"/>
    <dgm:cxn modelId="{D4610F74-B76C-478B-8A0F-3BA25FD5D846}" type="presParOf" srcId="{FCD1BEA9-5BC0-4AEE-B61E-FB49E6412E17}" destId="{C022E815-8345-405B-9D89-B032C442D033}" srcOrd="1" destOrd="0" presId="urn:microsoft.com/office/officeart/2005/8/layout/default"/>
    <dgm:cxn modelId="{8C88F31E-950B-43AF-B95E-0C0EE8779951}" type="presParOf" srcId="{FCD1BEA9-5BC0-4AEE-B61E-FB49E6412E17}" destId="{555F569A-C09D-4327-BB87-22C0993D3E9F}" srcOrd="2" destOrd="0" presId="urn:microsoft.com/office/officeart/2005/8/layout/default"/>
    <dgm:cxn modelId="{D8A3FE53-08BC-49DA-8072-45BB2B2F2468}" type="presParOf" srcId="{FCD1BEA9-5BC0-4AEE-B61E-FB49E6412E17}" destId="{FB7BE682-7A88-46F4-9093-435221F93EEE}" srcOrd="3" destOrd="0" presId="urn:microsoft.com/office/officeart/2005/8/layout/default"/>
    <dgm:cxn modelId="{24CE167F-56CE-4580-A91E-C03517F52045}" type="presParOf" srcId="{FCD1BEA9-5BC0-4AEE-B61E-FB49E6412E17}" destId="{C7D017A1-C937-44C9-AFF7-C49F8D5E9400}" srcOrd="4" destOrd="0" presId="urn:microsoft.com/office/officeart/2005/8/layout/default"/>
    <dgm:cxn modelId="{135ADACD-217E-461D-BBB8-6B985FA96A10}" type="presParOf" srcId="{FCD1BEA9-5BC0-4AEE-B61E-FB49E6412E17}" destId="{2423F392-99B2-41F5-BADA-C904BF7270F7}" srcOrd="5" destOrd="0" presId="urn:microsoft.com/office/officeart/2005/8/layout/default"/>
    <dgm:cxn modelId="{1F913DF0-C8AB-47D1-A29E-20C4A6302774}" type="presParOf" srcId="{FCD1BEA9-5BC0-4AEE-B61E-FB49E6412E17}" destId="{5D3D9A1E-2B85-4EF4-B7BC-6E7209B5A0D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E5BA38-6885-4656-BD61-005BCE09C4C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AFB5E38-257E-43A2-8FFA-678914BDF218}">
      <dgm:prSet/>
      <dgm:spPr/>
      <dgm:t>
        <a:bodyPr/>
        <a:lstStyle/>
        <a:p>
          <a:r>
            <a:rPr lang="en-US" b="1"/>
            <a:t>Yusuf Abdul-Hakim</a:t>
          </a:r>
          <a:endParaRPr lang="en-US"/>
        </a:p>
      </dgm:t>
    </dgm:pt>
    <dgm:pt modelId="{D1CAEB3E-A3EC-4595-A2C4-E72826A45F98}" type="parTrans" cxnId="{FDA64C7A-D41D-4752-89F3-D499154CD231}">
      <dgm:prSet/>
      <dgm:spPr/>
      <dgm:t>
        <a:bodyPr/>
        <a:lstStyle/>
        <a:p>
          <a:endParaRPr lang="en-US"/>
        </a:p>
      </dgm:t>
    </dgm:pt>
    <dgm:pt modelId="{E525DF15-33EA-4E5F-87F2-24A8C970C9A1}" type="sibTrans" cxnId="{FDA64C7A-D41D-4752-89F3-D499154CD231}">
      <dgm:prSet/>
      <dgm:spPr/>
      <dgm:t>
        <a:bodyPr/>
        <a:lstStyle/>
        <a:p>
          <a:endParaRPr lang="en-US"/>
        </a:p>
      </dgm:t>
    </dgm:pt>
    <dgm:pt modelId="{65887132-552E-4FEC-9241-EB079A33E057}">
      <dgm:prSet/>
      <dgm:spPr/>
      <dgm:t>
        <a:bodyPr/>
        <a:lstStyle/>
        <a:p>
          <a:r>
            <a:rPr lang="en-US" b="1"/>
            <a:t>Tywan Al’amin</a:t>
          </a:r>
          <a:endParaRPr lang="en-US"/>
        </a:p>
      </dgm:t>
    </dgm:pt>
    <dgm:pt modelId="{C57117E4-EA4F-46E4-9EDA-A04AB03EDD8D}" type="parTrans" cxnId="{4F6B9CEF-DAE6-4DF4-A264-C547BB12482D}">
      <dgm:prSet/>
      <dgm:spPr/>
      <dgm:t>
        <a:bodyPr/>
        <a:lstStyle/>
        <a:p>
          <a:endParaRPr lang="en-US"/>
        </a:p>
      </dgm:t>
    </dgm:pt>
    <dgm:pt modelId="{72B29124-D019-4FFF-84DD-D8F009398EC1}" type="sibTrans" cxnId="{4F6B9CEF-DAE6-4DF4-A264-C547BB12482D}">
      <dgm:prSet/>
      <dgm:spPr/>
      <dgm:t>
        <a:bodyPr/>
        <a:lstStyle/>
        <a:p>
          <a:endParaRPr lang="en-US"/>
        </a:p>
      </dgm:t>
    </dgm:pt>
    <dgm:pt modelId="{E5A9C07D-536F-459F-AC0F-2FA8C8113676}">
      <dgm:prSet/>
      <dgm:spPr/>
      <dgm:t>
        <a:bodyPr/>
        <a:lstStyle/>
        <a:p>
          <a:r>
            <a:rPr lang="en-US" b="1"/>
            <a:t>Marcus Ali</a:t>
          </a:r>
          <a:endParaRPr lang="en-US"/>
        </a:p>
      </dgm:t>
    </dgm:pt>
    <dgm:pt modelId="{BE0C3F4A-09AA-4717-9969-AF777EC58ADD}" type="parTrans" cxnId="{176F6B5D-147E-4E29-9975-42DED3C6093F}">
      <dgm:prSet/>
      <dgm:spPr/>
      <dgm:t>
        <a:bodyPr/>
        <a:lstStyle/>
        <a:p>
          <a:endParaRPr lang="en-US"/>
        </a:p>
      </dgm:t>
    </dgm:pt>
    <dgm:pt modelId="{008AB4E7-6D9A-48CB-827C-01FFF662A8BA}" type="sibTrans" cxnId="{176F6B5D-147E-4E29-9975-42DED3C6093F}">
      <dgm:prSet/>
      <dgm:spPr/>
      <dgm:t>
        <a:bodyPr/>
        <a:lstStyle/>
        <a:p>
          <a:endParaRPr lang="en-US"/>
        </a:p>
      </dgm:t>
    </dgm:pt>
    <dgm:pt modelId="{5CA65CEF-6058-4FF2-8836-8459D20E71FE}">
      <dgm:prSet/>
      <dgm:spPr/>
      <dgm:t>
        <a:bodyPr/>
        <a:lstStyle/>
        <a:p>
          <a:r>
            <a:rPr lang="en-US" b="1"/>
            <a:t>Naeem Wakeel</a:t>
          </a:r>
          <a:endParaRPr lang="en-US"/>
        </a:p>
      </dgm:t>
    </dgm:pt>
    <dgm:pt modelId="{4206C9A0-9945-45D8-9812-884A51B29F72}" type="parTrans" cxnId="{5A5DCF2D-77C8-4B42-BBA1-A699450B4B4F}">
      <dgm:prSet/>
      <dgm:spPr/>
      <dgm:t>
        <a:bodyPr/>
        <a:lstStyle/>
        <a:p>
          <a:endParaRPr lang="en-US"/>
        </a:p>
      </dgm:t>
    </dgm:pt>
    <dgm:pt modelId="{5E315896-9B74-48E4-B230-B1CBF75243F4}" type="sibTrans" cxnId="{5A5DCF2D-77C8-4B42-BBA1-A699450B4B4F}">
      <dgm:prSet/>
      <dgm:spPr/>
      <dgm:t>
        <a:bodyPr/>
        <a:lstStyle/>
        <a:p>
          <a:endParaRPr lang="en-US"/>
        </a:p>
      </dgm:t>
    </dgm:pt>
    <dgm:pt modelId="{41B95F93-550E-4326-8635-10CCD597DE08}">
      <dgm:prSet/>
      <dgm:spPr/>
      <dgm:t>
        <a:bodyPr/>
        <a:lstStyle/>
        <a:p>
          <a:r>
            <a:rPr lang="en-US" b="1"/>
            <a:t>De’Brian Willis</a:t>
          </a:r>
          <a:endParaRPr lang="en-US"/>
        </a:p>
      </dgm:t>
    </dgm:pt>
    <dgm:pt modelId="{7A484E74-DA43-4FAC-840A-B74BFE765294}" type="parTrans" cxnId="{9364D6D1-8FFB-45AF-B786-8F356A17D37E}">
      <dgm:prSet/>
      <dgm:spPr/>
      <dgm:t>
        <a:bodyPr/>
        <a:lstStyle/>
        <a:p>
          <a:endParaRPr lang="en-US"/>
        </a:p>
      </dgm:t>
    </dgm:pt>
    <dgm:pt modelId="{3F6A1715-0C9A-4FC3-BE9D-2BAC4DB393FD}" type="sibTrans" cxnId="{9364D6D1-8FFB-45AF-B786-8F356A17D37E}">
      <dgm:prSet/>
      <dgm:spPr/>
      <dgm:t>
        <a:bodyPr/>
        <a:lstStyle/>
        <a:p>
          <a:endParaRPr lang="en-US"/>
        </a:p>
      </dgm:t>
    </dgm:pt>
    <dgm:pt modelId="{7D6A097F-663E-4F25-8A92-0A73485FEE7E}" type="pres">
      <dgm:prSet presAssocID="{A6E5BA38-6885-4656-BD61-005BCE09C4C8}" presName="diagram" presStyleCnt="0">
        <dgm:presLayoutVars>
          <dgm:dir/>
          <dgm:resizeHandles val="exact"/>
        </dgm:presLayoutVars>
      </dgm:prSet>
      <dgm:spPr/>
    </dgm:pt>
    <dgm:pt modelId="{B5917A40-A84E-462B-8491-4951EAABB75D}" type="pres">
      <dgm:prSet presAssocID="{DAFB5E38-257E-43A2-8FFA-678914BDF218}" presName="node" presStyleLbl="node1" presStyleIdx="0" presStyleCnt="5">
        <dgm:presLayoutVars>
          <dgm:bulletEnabled val="1"/>
        </dgm:presLayoutVars>
      </dgm:prSet>
      <dgm:spPr/>
    </dgm:pt>
    <dgm:pt modelId="{E0314CDE-1B3E-4D0A-BBC6-1433E667CF17}" type="pres">
      <dgm:prSet presAssocID="{E525DF15-33EA-4E5F-87F2-24A8C970C9A1}" presName="sibTrans" presStyleCnt="0"/>
      <dgm:spPr/>
    </dgm:pt>
    <dgm:pt modelId="{85C3EBC1-A015-48A2-9BD4-B5014705E0F9}" type="pres">
      <dgm:prSet presAssocID="{65887132-552E-4FEC-9241-EB079A33E057}" presName="node" presStyleLbl="node1" presStyleIdx="1" presStyleCnt="5">
        <dgm:presLayoutVars>
          <dgm:bulletEnabled val="1"/>
        </dgm:presLayoutVars>
      </dgm:prSet>
      <dgm:spPr/>
    </dgm:pt>
    <dgm:pt modelId="{9ADC3477-E6AF-450F-9803-93B70DCFB7DE}" type="pres">
      <dgm:prSet presAssocID="{72B29124-D019-4FFF-84DD-D8F009398EC1}" presName="sibTrans" presStyleCnt="0"/>
      <dgm:spPr/>
    </dgm:pt>
    <dgm:pt modelId="{D439ED25-B59F-4909-93D2-E25B1C999DF2}" type="pres">
      <dgm:prSet presAssocID="{E5A9C07D-536F-459F-AC0F-2FA8C8113676}" presName="node" presStyleLbl="node1" presStyleIdx="2" presStyleCnt="5">
        <dgm:presLayoutVars>
          <dgm:bulletEnabled val="1"/>
        </dgm:presLayoutVars>
      </dgm:prSet>
      <dgm:spPr/>
    </dgm:pt>
    <dgm:pt modelId="{93C3D7F1-CE43-4EEB-9DD9-605D8A66629F}" type="pres">
      <dgm:prSet presAssocID="{008AB4E7-6D9A-48CB-827C-01FFF662A8BA}" presName="sibTrans" presStyleCnt="0"/>
      <dgm:spPr/>
    </dgm:pt>
    <dgm:pt modelId="{D0F34C46-8748-4D71-A95D-5CD8AF7CFAFF}" type="pres">
      <dgm:prSet presAssocID="{5CA65CEF-6058-4FF2-8836-8459D20E71FE}" presName="node" presStyleLbl="node1" presStyleIdx="3" presStyleCnt="5">
        <dgm:presLayoutVars>
          <dgm:bulletEnabled val="1"/>
        </dgm:presLayoutVars>
      </dgm:prSet>
      <dgm:spPr/>
    </dgm:pt>
    <dgm:pt modelId="{3AC77982-97F9-46E7-91F2-A383D6316BE3}" type="pres">
      <dgm:prSet presAssocID="{5E315896-9B74-48E4-B230-B1CBF75243F4}" presName="sibTrans" presStyleCnt="0"/>
      <dgm:spPr/>
    </dgm:pt>
    <dgm:pt modelId="{B05FDB21-165D-443C-9B28-04F7208DDC20}" type="pres">
      <dgm:prSet presAssocID="{41B95F93-550E-4326-8635-10CCD597DE08}" presName="node" presStyleLbl="node1" presStyleIdx="4" presStyleCnt="5">
        <dgm:presLayoutVars>
          <dgm:bulletEnabled val="1"/>
        </dgm:presLayoutVars>
      </dgm:prSet>
      <dgm:spPr/>
    </dgm:pt>
  </dgm:ptLst>
  <dgm:cxnLst>
    <dgm:cxn modelId="{5A5DCF2D-77C8-4B42-BBA1-A699450B4B4F}" srcId="{A6E5BA38-6885-4656-BD61-005BCE09C4C8}" destId="{5CA65CEF-6058-4FF2-8836-8459D20E71FE}" srcOrd="3" destOrd="0" parTransId="{4206C9A0-9945-45D8-9812-884A51B29F72}" sibTransId="{5E315896-9B74-48E4-B230-B1CBF75243F4}"/>
    <dgm:cxn modelId="{176F6B5D-147E-4E29-9975-42DED3C6093F}" srcId="{A6E5BA38-6885-4656-BD61-005BCE09C4C8}" destId="{E5A9C07D-536F-459F-AC0F-2FA8C8113676}" srcOrd="2" destOrd="0" parTransId="{BE0C3F4A-09AA-4717-9969-AF777EC58ADD}" sibTransId="{008AB4E7-6D9A-48CB-827C-01FFF662A8BA}"/>
    <dgm:cxn modelId="{76035E4B-D209-423E-8439-B47938F73875}" type="presOf" srcId="{65887132-552E-4FEC-9241-EB079A33E057}" destId="{85C3EBC1-A015-48A2-9BD4-B5014705E0F9}" srcOrd="0" destOrd="0" presId="urn:microsoft.com/office/officeart/2005/8/layout/default"/>
    <dgm:cxn modelId="{09912771-D9B6-48B3-B890-52A782680B99}" type="presOf" srcId="{DAFB5E38-257E-43A2-8FFA-678914BDF218}" destId="{B5917A40-A84E-462B-8491-4951EAABB75D}" srcOrd="0" destOrd="0" presId="urn:microsoft.com/office/officeart/2005/8/layout/default"/>
    <dgm:cxn modelId="{509A1672-0946-4DE7-B654-5F1FB6B7DB50}" type="presOf" srcId="{A6E5BA38-6885-4656-BD61-005BCE09C4C8}" destId="{7D6A097F-663E-4F25-8A92-0A73485FEE7E}" srcOrd="0" destOrd="0" presId="urn:microsoft.com/office/officeart/2005/8/layout/default"/>
    <dgm:cxn modelId="{FDA64C7A-D41D-4752-89F3-D499154CD231}" srcId="{A6E5BA38-6885-4656-BD61-005BCE09C4C8}" destId="{DAFB5E38-257E-43A2-8FFA-678914BDF218}" srcOrd="0" destOrd="0" parTransId="{D1CAEB3E-A3EC-4595-A2C4-E72826A45F98}" sibTransId="{E525DF15-33EA-4E5F-87F2-24A8C970C9A1}"/>
    <dgm:cxn modelId="{1E1F5688-B394-4562-83FF-D21D1FF9FADD}" type="presOf" srcId="{5CA65CEF-6058-4FF2-8836-8459D20E71FE}" destId="{D0F34C46-8748-4D71-A95D-5CD8AF7CFAFF}" srcOrd="0" destOrd="0" presId="urn:microsoft.com/office/officeart/2005/8/layout/default"/>
    <dgm:cxn modelId="{7142A5AF-0031-48AB-8957-CF7E9E7DBCAB}" type="presOf" srcId="{41B95F93-550E-4326-8635-10CCD597DE08}" destId="{B05FDB21-165D-443C-9B28-04F7208DDC20}" srcOrd="0" destOrd="0" presId="urn:microsoft.com/office/officeart/2005/8/layout/default"/>
    <dgm:cxn modelId="{9364D6D1-8FFB-45AF-B786-8F356A17D37E}" srcId="{A6E5BA38-6885-4656-BD61-005BCE09C4C8}" destId="{41B95F93-550E-4326-8635-10CCD597DE08}" srcOrd="4" destOrd="0" parTransId="{7A484E74-DA43-4FAC-840A-B74BFE765294}" sibTransId="{3F6A1715-0C9A-4FC3-BE9D-2BAC4DB393FD}"/>
    <dgm:cxn modelId="{4F6B9CEF-DAE6-4DF4-A264-C547BB12482D}" srcId="{A6E5BA38-6885-4656-BD61-005BCE09C4C8}" destId="{65887132-552E-4FEC-9241-EB079A33E057}" srcOrd="1" destOrd="0" parTransId="{C57117E4-EA4F-46E4-9EDA-A04AB03EDD8D}" sibTransId="{72B29124-D019-4FFF-84DD-D8F009398EC1}"/>
    <dgm:cxn modelId="{2865B4F0-4C23-4417-8BA0-CE06A6EF7DC9}" type="presOf" srcId="{E5A9C07D-536F-459F-AC0F-2FA8C8113676}" destId="{D439ED25-B59F-4909-93D2-E25B1C999DF2}" srcOrd="0" destOrd="0" presId="urn:microsoft.com/office/officeart/2005/8/layout/default"/>
    <dgm:cxn modelId="{5AF706AA-3D2F-4070-909B-16EF01CCAFE4}" type="presParOf" srcId="{7D6A097F-663E-4F25-8A92-0A73485FEE7E}" destId="{B5917A40-A84E-462B-8491-4951EAABB75D}" srcOrd="0" destOrd="0" presId="urn:microsoft.com/office/officeart/2005/8/layout/default"/>
    <dgm:cxn modelId="{4BB71902-E2B5-4E1D-865D-91BC681F8B6F}" type="presParOf" srcId="{7D6A097F-663E-4F25-8A92-0A73485FEE7E}" destId="{E0314CDE-1B3E-4D0A-BBC6-1433E667CF17}" srcOrd="1" destOrd="0" presId="urn:microsoft.com/office/officeart/2005/8/layout/default"/>
    <dgm:cxn modelId="{B22EAEFB-4EC8-452F-A90E-1919440C51AB}" type="presParOf" srcId="{7D6A097F-663E-4F25-8A92-0A73485FEE7E}" destId="{85C3EBC1-A015-48A2-9BD4-B5014705E0F9}" srcOrd="2" destOrd="0" presId="urn:microsoft.com/office/officeart/2005/8/layout/default"/>
    <dgm:cxn modelId="{92F4D01C-B356-4A76-BF70-FDBD9B92BA6C}" type="presParOf" srcId="{7D6A097F-663E-4F25-8A92-0A73485FEE7E}" destId="{9ADC3477-E6AF-450F-9803-93B70DCFB7DE}" srcOrd="3" destOrd="0" presId="urn:microsoft.com/office/officeart/2005/8/layout/default"/>
    <dgm:cxn modelId="{8A72E9E3-83FD-4D6D-A603-608CAB46AECF}" type="presParOf" srcId="{7D6A097F-663E-4F25-8A92-0A73485FEE7E}" destId="{D439ED25-B59F-4909-93D2-E25B1C999DF2}" srcOrd="4" destOrd="0" presId="urn:microsoft.com/office/officeart/2005/8/layout/default"/>
    <dgm:cxn modelId="{97D0ABE1-6EF7-40B5-B3C3-F3A2EB7C6CE3}" type="presParOf" srcId="{7D6A097F-663E-4F25-8A92-0A73485FEE7E}" destId="{93C3D7F1-CE43-4EEB-9DD9-605D8A66629F}" srcOrd="5" destOrd="0" presId="urn:microsoft.com/office/officeart/2005/8/layout/default"/>
    <dgm:cxn modelId="{9D369C91-F440-4C1B-BF3B-BE702A82FAF1}" type="presParOf" srcId="{7D6A097F-663E-4F25-8A92-0A73485FEE7E}" destId="{D0F34C46-8748-4D71-A95D-5CD8AF7CFAFF}" srcOrd="6" destOrd="0" presId="urn:microsoft.com/office/officeart/2005/8/layout/default"/>
    <dgm:cxn modelId="{F17833B3-4DD2-44C2-97A5-A9A547043700}" type="presParOf" srcId="{7D6A097F-663E-4F25-8A92-0A73485FEE7E}" destId="{3AC77982-97F9-46E7-91F2-A383D6316BE3}" srcOrd="7" destOrd="0" presId="urn:microsoft.com/office/officeart/2005/8/layout/default"/>
    <dgm:cxn modelId="{7D730528-365E-4E02-8598-3A027A6EC2F0}" type="presParOf" srcId="{7D6A097F-663E-4F25-8A92-0A73485FEE7E}" destId="{B05FDB21-165D-443C-9B28-04F7208DDC2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F683C4-D338-41E3-A8B1-51E56BB70223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5C081A5-2CF4-462A-B666-B8110D84504A}">
      <dgm:prSet/>
      <dgm:spPr/>
      <dgm:t>
        <a:bodyPr/>
        <a:lstStyle/>
        <a:p>
          <a:r>
            <a:rPr lang="en-US" b="1" dirty="0"/>
            <a:t>Esa Abdul-Hakim</a:t>
          </a:r>
          <a:endParaRPr lang="en-US" dirty="0"/>
        </a:p>
      </dgm:t>
    </dgm:pt>
    <dgm:pt modelId="{0DF10486-91D8-49B4-A93C-0AE71518A5EE}" type="parTrans" cxnId="{F372623C-D253-46EE-B66C-F3C7BCEA32CA}">
      <dgm:prSet/>
      <dgm:spPr/>
      <dgm:t>
        <a:bodyPr/>
        <a:lstStyle/>
        <a:p>
          <a:endParaRPr lang="en-US"/>
        </a:p>
      </dgm:t>
    </dgm:pt>
    <dgm:pt modelId="{1FEC4F96-73F2-4CDE-BC9E-AC57A7E85A47}" type="sibTrans" cxnId="{F372623C-D253-46EE-B66C-F3C7BCEA32CA}">
      <dgm:prSet/>
      <dgm:spPr/>
      <dgm:t>
        <a:bodyPr/>
        <a:lstStyle/>
        <a:p>
          <a:endParaRPr lang="en-US"/>
        </a:p>
      </dgm:t>
    </dgm:pt>
    <dgm:pt modelId="{3EB31CB7-12B0-4FE8-934B-1246446254A3}">
      <dgm:prSet/>
      <dgm:spPr/>
      <dgm:t>
        <a:bodyPr/>
        <a:lstStyle/>
        <a:p>
          <a:r>
            <a:rPr lang="en-US" b="1"/>
            <a:t>Kameron Dawson</a:t>
          </a:r>
          <a:endParaRPr lang="en-US"/>
        </a:p>
      </dgm:t>
    </dgm:pt>
    <dgm:pt modelId="{F50703BF-59ED-4B3F-A5A3-48EEC4482B96}" type="parTrans" cxnId="{646EB5AB-417F-4C18-8C58-B3E1635CE166}">
      <dgm:prSet/>
      <dgm:spPr/>
      <dgm:t>
        <a:bodyPr/>
        <a:lstStyle/>
        <a:p>
          <a:endParaRPr lang="en-US"/>
        </a:p>
      </dgm:t>
    </dgm:pt>
    <dgm:pt modelId="{0B303151-DF38-46B8-BE51-01BCEE25B8B9}" type="sibTrans" cxnId="{646EB5AB-417F-4C18-8C58-B3E1635CE166}">
      <dgm:prSet/>
      <dgm:spPr/>
      <dgm:t>
        <a:bodyPr/>
        <a:lstStyle/>
        <a:p>
          <a:endParaRPr lang="en-US"/>
        </a:p>
      </dgm:t>
    </dgm:pt>
    <dgm:pt modelId="{DBA4013F-93BB-4387-A0DE-36FF2B2542F6}">
      <dgm:prSet/>
      <dgm:spPr/>
      <dgm:t>
        <a:bodyPr/>
        <a:lstStyle/>
        <a:p>
          <a:r>
            <a:rPr lang="en-US" b="1"/>
            <a:t>Cyrie Frazier</a:t>
          </a:r>
          <a:endParaRPr lang="en-US"/>
        </a:p>
      </dgm:t>
    </dgm:pt>
    <dgm:pt modelId="{7798E78C-3056-4FDA-833E-C35F64F0BB58}" type="parTrans" cxnId="{81A7A314-08ED-4EEA-AB65-B5F77660D954}">
      <dgm:prSet/>
      <dgm:spPr/>
      <dgm:t>
        <a:bodyPr/>
        <a:lstStyle/>
        <a:p>
          <a:endParaRPr lang="en-US"/>
        </a:p>
      </dgm:t>
    </dgm:pt>
    <dgm:pt modelId="{064F94D5-AE44-475A-8FC3-76B94BE658BC}" type="sibTrans" cxnId="{81A7A314-08ED-4EEA-AB65-B5F77660D954}">
      <dgm:prSet/>
      <dgm:spPr/>
      <dgm:t>
        <a:bodyPr/>
        <a:lstStyle/>
        <a:p>
          <a:endParaRPr lang="en-US"/>
        </a:p>
      </dgm:t>
    </dgm:pt>
    <dgm:pt modelId="{C0F4EDFF-D752-4903-BE4A-777C61003F7B}">
      <dgm:prSet/>
      <dgm:spPr/>
      <dgm:t>
        <a:bodyPr/>
        <a:lstStyle/>
        <a:p>
          <a:r>
            <a:rPr lang="en-US" b="1"/>
            <a:t>Carson Jester</a:t>
          </a:r>
          <a:endParaRPr lang="en-US"/>
        </a:p>
      </dgm:t>
    </dgm:pt>
    <dgm:pt modelId="{C0F64405-242B-44A4-AC76-71945BB926E5}" type="parTrans" cxnId="{0C8B6EF7-805F-4057-9DEC-48D62629CD88}">
      <dgm:prSet/>
      <dgm:spPr/>
      <dgm:t>
        <a:bodyPr/>
        <a:lstStyle/>
        <a:p>
          <a:endParaRPr lang="en-US"/>
        </a:p>
      </dgm:t>
    </dgm:pt>
    <dgm:pt modelId="{FAD4538D-81C6-4E62-8236-B99D575282E3}" type="sibTrans" cxnId="{0C8B6EF7-805F-4057-9DEC-48D62629CD88}">
      <dgm:prSet/>
      <dgm:spPr/>
      <dgm:t>
        <a:bodyPr/>
        <a:lstStyle/>
        <a:p>
          <a:endParaRPr lang="en-US"/>
        </a:p>
      </dgm:t>
    </dgm:pt>
    <dgm:pt modelId="{F888FBE6-69F2-445C-92B0-3FF278882065}">
      <dgm:prSet/>
      <dgm:spPr/>
      <dgm:t>
        <a:bodyPr/>
        <a:lstStyle/>
        <a:p>
          <a:r>
            <a:rPr lang="en-US" b="1"/>
            <a:t>Sevhyn McKnight</a:t>
          </a:r>
          <a:endParaRPr lang="en-US"/>
        </a:p>
      </dgm:t>
    </dgm:pt>
    <dgm:pt modelId="{46F60BA5-D4AD-4B47-9A52-021BA3E8ED3E}" type="parTrans" cxnId="{5D3892A7-D825-41FE-836F-86F83C79DB92}">
      <dgm:prSet/>
      <dgm:spPr/>
      <dgm:t>
        <a:bodyPr/>
        <a:lstStyle/>
        <a:p>
          <a:endParaRPr lang="en-US"/>
        </a:p>
      </dgm:t>
    </dgm:pt>
    <dgm:pt modelId="{DDDF6EAA-4656-4A32-8A2B-29D2FA34C231}" type="sibTrans" cxnId="{5D3892A7-D825-41FE-836F-86F83C79DB92}">
      <dgm:prSet/>
      <dgm:spPr/>
      <dgm:t>
        <a:bodyPr/>
        <a:lstStyle/>
        <a:p>
          <a:endParaRPr lang="en-US"/>
        </a:p>
      </dgm:t>
    </dgm:pt>
    <dgm:pt modelId="{38530CE9-6ACE-43B4-B78B-2F3516D4A1DE}">
      <dgm:prSet/>
      <dgm:spPr/>
      <dgm:t>
        <a:bodyPr/>
        <a:lstStyle/>
        <a:p>
          <a:r>
            <a:rPr lang="en-US" b="1"/>
            <a:t>Mar’Lyon Sawyer</a:t>
          </a:r>
          <a:endParaRPr lang="en-US"/>
        </a:p>
      </dgm:t>
    </dgm:pt>
    <dgm:pt modelId="{F740154E-4655-47B9-9463-22B1B8A344A8}" type="parTrans" cxnId="{1C61D6E8-0DCC-4E59-9874-605D36D8BC15}">
      <dgm:prSet/>
      <dgm:spPr/>
      <dgm:t>
        <a:bodyPr/>
        <a:lstStyle/>
        <a:p>
          <a:endParaRPr lang="en-US"/>
        </a:p>
      </dgm:t>
    </dgm:pt>
    <dgm:pt modelId="{D861BE84-1B12-4A01-A135-AD79516321B4}" type="sibTrans" cxnId="{1C61D6E8-0DCC-4E59-9874-605D36D8BC15}">
      <dgm:prSet/>
      <dgm:spPr/>
      <dgm:t>
        <a:bodyPr/>
        <a:lstStyle/>
        <a:p>
          <a:endParaRPr lang="en-US"/>
        </a:p>
      </dgm:t>
    </dgm:pt>
    <dgm:pt modelId="{47930673-CB29-4D05-831F-FF28C4215E05}" type="pres">
      <dgm:prSet presAssocID="{B7F683C4-D338-41E3-A8B1-51E56BB70223}" presName="diagram" presStyleCnt="0">
        <dgm:presLayoutVars>
          <dgm:dir/>
          <dgm:resizeHandles val="exact"/>
        </dgm:presLayoutVars>
      </dgm:prSet>
      <dgm:spPr/>
    </dgm:pt>
    <dgm:pt modelId="{DD3DFDD3-F79A-4C6C-8C51-822339E1BF8A}" type="pres">
      <dgm:prSet presAssocID="{B5C081A5-2CF4-462A-B666-B8110D84504A}" presName="node" presStyleLbl="node1" presStyleIdx="0" presStyleCnt="6">
        <dgm:presLayoutVars>
          <dgm:bulletEnabled val="1"/>
        </dgm:presLayoutVars>
      </dgm:prSet>
      <dgm:spPr/>
    </dgm:pt>
    <dgm:pt modelId="{0BDF34AF-BE63-4F47-AEAF-130778F6EBCE}" type="pres">
      <dgm:prSet presAssocID="{1FEC4F96-73F2-4CDE-BC9E-AC57A7E85A47}" presName="sibTrans" presStyleCnt="0"/>
      <dgm:spPr/>
    </dgm:pt>
    <dgm:pt modelId="{C77779AE-9C0C-4F26-9E01-8A7DAB0FCEA7}" type="pres">
      <dgm:prSet presAssocID="{3EB31CB7-12B0-4FE8-934B-1246446254A3}" presName="node" presStyleLbl="node1" presStyleIdx="1" presStyleCnt="6">
        <dgm:presLayoutVars>
          <dgm:bulletEnabled val="1"/>
        </dgm:presLayoutVars>
      </dgm:prSet>
      <dgm:spPr/>
    </dgm:pt>
    <dgm:pt modelId="{F2611CB8-DF5F-4A65-8E41-F0CF47696B6C}" type="pres">
      <dgm:prSet presAssocID="{0B303151-DF38-46B8-BE51-01BCEE25B8B9}" presName="sibTrans" presStyleCnt="0"/>
      <dgm:spPr/>
    </dgm:pt>
    <dgm:pt modelId="{E68B15A4-802D-4FCD-B64A-241D22D92E1B}" type="pres">
      <dgm:prSet presAssocID="{DBA4013F-93BB-4387-A0DE-36FF2B2542F6}" presName="node" presStyleLbl="node1" presStyleIdx="2" presStyleCnt="6">
        <dgm:presLayoutVars>
          <dgm:bulletEnabled val="1"/>
        </dgm:presLayoutVars>
      </dgm:prSet>
      <dgm:spPr/>
    </dgm:pt>
    <dgm:pt modelId="{6AED5654-4033-4F1B-971F-FE48500681E7}" type="pres">
      <dgm:prSet presAssocID="{064F94D5-AE44-475A-8FC3-76B94BE658BC}" presName="sibTrans" presStyleCnt="0"/>
      <dgm:spPr/>
    </dgm:pt>
    <dgm:pt modelId="{47A69936-F4CA-49FC-AF2F-EC09542485A9}" type="pres">
      <dgm:prSet presAssocID="{C0F4EDFF-D752-4903-BE4A-777C61003F7B}" presName="node" presStyleLbl="node1" presStyleIdx="3" presStyleCnt="6">
        <dgm:presLayoutVars>
          <dgm:bulletEnabled val="1"/>
        </dgm:presLayoutVars>
      </dgm:prSet>
      <dgm:spPr/>
    </dgm:pt>
    <dgm:pt modelId="{24556E31-C399-4208-A7B6-CEB0285EF4B5}" type="pres">
      <dgm:prSet presAssocID="{FAD4538D-81C6-4E62-8236-B99D575282E3}" presName="sibTrans" presStyleCnt="0"/>
      <dgm:spPr/>
    </dgm:pt>
    <dgm:pt modelId="{5F7C7A64-18D6-4619-A849-1287D5A498ED}" type="pres">
      <dgm:prSet presAssocID="{F888FBE6-69F2-445C-92B0-3FF278882065}" presName="node" presStyleLbl="node1" presStyleIdx="4" presStyleCnt="6">
        <dgm:presLayoutVars>
          <dgm:bulletEnabled val="1"/>
        </dgm:presLayoutVars>
      </dgm:prSet>
      <dgm:spPr/>
    </dgm:pt>
    <dgm:pt modelId="{12C20AEE-1042-40B1-8F41-6F2CC5232ED9}" type="pres">
      <dgm:prSet presAssocID="{DDDF6EAA-4656-4A32-8A2B-29D2FA34C231}" presName="sibTrans" presStyleCnt="0"/>
      <dgm:spPr/>
    </dgm:pt>
    <dgm:pt modelId="{CA903891-7B97-47FC-A1A4-DD4B738CDE58}" type="pres">
      <dgm:prSet presAssocID="{38530CE9-6ACE-43B4-B78B-2F3516D4A1DE}" presName="node" presStyleLbl="node1" presStyleIdx="5" presStyleCnt="6">
        <dgm:presLayoutVars>
          <dgm:bulletEnabled val="1"/>
        </dgm:presLayoutVars>
      </dgm:prSet>
      <dgm:spPr/>
    </dgm:pt>
  </dgm:ptLst>
  <dgm:cxnLst>
    <dgm:cxn modelId="{6DB23204-F0BB-4D4A-BF03-D72CADAE8F81}" type="presOf" srcId="{B5C081A5-2CF4-462A-B666-B8110D84504A}" destId="{DD3DFDD3-F79A-4C6C-8C51-822339E1BF8A}" srcOrd="0" destOrd="0" presId="urn:microsoft.com/office/officeart/2005/8/layout/default"/>
    <dgm:cxn modelId="{81A7A314-08ED-4EEA-AB65-B5F77660D954}" srcId="{B7F683C4-D338-41E3-A8B1-51E56BB70223}" destId="{DBA4013F-93BB-4387-A0DE-36FF2B2542F6}" srcOrd="2" destOrd="0" parTransId="{7798E78C-3056-4FDA-833E-C35F64F0BB58}" sibTransId="{064F94D5-AE44-475A-8FC3-76B94BE658BC}"/>
    <dgm:cxn modelId="{F7772D17-7D4A-4D0F-8212-87E8902806CC}" type="presOf" srcId="{38530CE9-6ACE-43B4-B78B-2F3516D4A1DE}" destId="{CA903891-7B97-47FC-A1A4-DD4B738CDE58}" srcOrd="0" destOrd="0" presId="urn:microsoft.com/office/officeart/2005/8/layout/default"/>
    <dgm:cxn modelId="{F372623C-D253-46EE-B66C-F3C7BCEA32CA}" srcId="{B7F683C4-D338-41E3-A8B1-51E56BB70223}" destId="{B5C081A5-2CF4-462A-B666-B8110D84504A}" srcOrd="0" destOrd="0" parTransId="{0DF10486-91D8-49B4-A93C-0AE71518A5EE}" sibTransId="{1FEC4F96-73F2-4CDE-BC9E-AC57A7E85A47}"/>
    <dgm:cxn modelId="{A9C8B568-A831-46B7-9328-CF82508B77B6}" type="presOf" srcId="{B7F683C4-D338-41E3-A8B1-51E56BB70223}" destId="{47930673-CB29-4D05-831F-FF28C4215E05}" srcOrd="0" destOrd="0" presId="urn:microsoft.com/office/officeart/2005/8/layout/default"/>
    <dgm:cxn modelId="{090F2F49-360F-4B5C-A13D-2D49D6318D81}" type="presOf" srcId="{F888FBE6-69F2-445C-92B0-3FF278882065}" destId="{5F7C7A64-18D6-4619-A849-1287D5A498ED}" srcOrd="0" destOrd="0" presId="urn:microsoft.com/office/officeart/2005/8/layout/default"/>
    <dgm:cxn modelId="{5D3892A7-D825-41FE-836F-86F83C79DB92}" srcId="{B7F683C4-D338-41E3-A8B1-51E56BB70223}" destId="{F888FBE6-69F2-445C-92B0-3FF278882065}" srcOrd="4" destOrd="0" parTransId="{46F60BA5-D4AD-4B47-9A52-021BA3E8ED3E}" sibTransId="{DDDF6EAA-4656-4A32-8A2B-29D2FA34C231}"/>
    <dgm:cxn modelId="{646EB5AB-417F-4C18-8C58-B3E1635CE166}" srcId="{B7F683C4-D338-41E3-A8B1-51E56BB70223}" destId="{3EB31CB7-12B0-4FE8-934B-1246446254A3}" srcOrd="1" destOrd="0" parTransId="{F50703BF-59ED-4B3F-A5A3-48EEC4482B96}" sibTransId="{0B303151-DF38-46B8-BE51-01BCEE25B8B9}"/>
    <dgm:cxn modelId="{8D2361C0-B3A0-4198-B5B7-B42084F407A6}" type="presOf" srcId="{C0F4EDFF-D752-4903-BE4A-777C61003F7B}" destId="{47A69936-F4CA-49FC-AF2F-EC09542485A9}" srcOrd="0" destOrd="0" presId="urn:microsoft.com/office/officeart/2005/8/layout/default"/>
    <dgm:cxn modelId="{38D7BAC8-674A-4A86-B986-78033DF7A862}" type="presOf" srcId="{DBA4013F-93BB-4387-A0DE-36FF2B2542F6}" destId="{E68B15A4-802D-4FCD-B64A-241D22D92E1B}" srcOrd="0" destOrd="0" presId="urn:microsoft.com/office/officeart/2005/8/layout/default"/>
    <dgm:cxn modelId="{1C61D6E8-0DCC-4E59-9874-605D36D8BC15}" srcId="{B7F683C4-D338-41E3-A8B1-51E56BB70223}" destId="{38530CE9-6ACE-43B4-B78B-2F3516D4A1DE}" srcOrd="5" destOrd="0" parTransId="{F740154E-4655-47B9-9463-22B1B8A344A8}" sibTransId="{D861BE84-1B12-4A01-A135-AD79516321B4}"/>
    <dgm:cxn modelId="{419423EA-EF9E-43AB-9DA8-7C79F89A6C20}" type="presOf" srcId="{3EB31CB7-12B0-4FE8-934B-1246446254A3}" destId="{C77779AE-9C0C-4F26-9E01-8A7DAB0FCEA7}" srcOrd="0" destOrd="0" presId="urn:microsoft.com/office/officeart/2005/8/layout/default"/>
    <dgm:cxn modelId="{0C8B6EF7-805F-4057-9DEC-48D62629CD88}" srcId="{B7F683C4-D338-41E3-A8B1-51E56BB70223}" destId="{C0F4EDFF-D752-4903-BE4A-777C61003F7B}" srcOrd="3" destOrd="0" parTransId="{C0F64405-242B-44A4-AC76-71945BB926E5}" sibTransId="{FAD4538D-81C6-4E62-8236-B99D575282E3}"/>
    <dgm:cxn modelId="{FC71D8FB-100C-4687-BC28-D10BAE252268}" type="presParOf" srcId="{47930673-CB29-4D05-831F-FF28C4215E05}" destId="{DD3DFDD3-F79A-4C6C-8C51-822339E1BF8A}" srcOrd="0" destOrd="0" presId="urn:microsoft.com/office/officeart/2005/8/layout/default"/>
    <dgm:cxn modelId="{6F944C38-1F59-468F-A9AC-57371D8BA494}" type="presParOf" srcId="{47930673-CB29-4D05-831F-FF28C4215E05}" destId="{0BDF34AF-BE63-4F47-AEAF-130778F6EBCE}" srcOrd="1" destOrd="0" presId="urn:microsoft.com/office/officeart/2005/8/layout/default"/>
    <dgm:cxn modelId="{68BC0CB2-4BCC-4E60-AE43-72DFD5B98277}" type="presParOf" srcId="{47930673-CB29-4D05-831F-FF28C4215E05}" destId="{C77779AE-9C0C-4F26-9E01-8A7DAB0FCEA7}" srcOrd="2" destOrd="0" presId="urn:microsoft.com/office/officeart/2005/8/layout/default"/>
    <dgm:cxn modelId="{88D236D0-EA66-4A48-8642-FE029CE273F8}" type="presParOf" srcId="{47930673-CB29-4D05-831F-FF28C4215E05}" destId="{F2611CB8-DF5F-4A65-8E41-F0CF47696B6C}" srcOrd="3" destOrd="0" presId="urn:microsoft.com/office/officeart/2005/8/layout/default"/>
    <dgm:cxn modelId="{78108BDE-8D7B-44F3-A98F-FBE425A63CFB}" type="presParOf" srcId="{47930673-CB29-4D05-831F-FF28C4215E05}" destId="{E68B15A4-802D-4FCD-B64A-241D22D92E1B}" srcOrd="4" destOrd="0" presId="urn:microsoft.com/office/officeart/2005/8/layout/default"/>
    <dgm:cxn modelId="{08EDC2F0-B4CE-48D8-93E8-84F5BF58293D}" type="presParOf" srcId="{47930673-CB29-4D05-831F-FF28C4215E05}" destId="{6AED5654-4033-4F1B-971F-FE48500681E7}" srcOrd="5" destOrd="0" presId="urn:microsoft.com/office/officeart/2005/8/layout/default"/>
    <dgm:cxn modelId="{2CBF3B59-CD3D-4B87-BB4A-C96E55A04176}" type="presParOf" srcId="{47930673-CB29-4D05-831F-FF28C4215E05}" destId="{47A69936-F4CA-49FC-AF2F-EC09542485A9}" srcOrd="6" destOrd="0" presId="urn:microsoft.com/office/officeart/2005/8/layout/default"/>
    <dgm:cxn modelId="{37A5451B-1543-4CE1-B794-5B659042B04D}" type="presParOf" srcId="{47930673-CB29-4D05-831F-FF28C4215E05}" destId="{24556E31-C399-4208-A7B6-CEB0285EF4B5}" srcOrd="7" destOrd="0" presId="urn:microsoft.com/office/officeart/2005/8/layout/default"/>
    <dgm:cxn modelId="{7D95D582-94B1-4EAF-A3E2-133BC343C2FA}" type="presParOf" srcId="{47930673-CB29-4D05-831F-FF28C4215E05}" destId="{5F7C7A64-18D6-4619-A849-1287D5A498ED}" srcOrd="8" destOrd="0" presId="urn:microsoft.com/office/officeart/2005/8/layout/default"/>
    <dgm:cxn modelId="{6F4EBD73-11F4-44C2-9D8B-57E02096147A}" type="presParOf" srcId="{47930673-CB29-4D05-831F-FF28C4215E05}" destId="{12C20AEE-1042-40B1-8F41-6F2CC5232ED9}" srcOrd="9" destOrd="0" presId="urn:microsoft.com/office/officeart/2005/8/layout/default"/>
    <dgm:cxn modelId="{2EAB1BF0-051A-4E75-83C9-C5A3F3231FAB}" type="presParOf" srcId="{47930673-CB29-4D05-831F-FF28C4215E05}" destId="{CA903891-7B97-47FC-A1A4-DD4B738CDE5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E1BC05-2D93-445B-BEBF-92A56FD71DD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C33B84A-9EE6-4357-A358-A99C366FFA53}">
      <dgm:prSet/>
      <dgm:spPr/>
      <dgm:t>
        <a:bodyPr/>
        <a:lstStyle/>
        <a:p>
          <a:r>
            <a:rPr lang="en-US" b="1"/>
            <a:t>Breylin Frazier</a:t>
          </a:r>
          <a:endParaRPr lang="en-US"/>
        </a:p>
      </dgm:t>
    </dgm:pt>
    <dgm:pt modelId="{23D33A00-F06F-427D-8D51-AAC096E8A25E}" type="parTrans" cxnId="{E1A1E072-D321-42B6-8B89-A126AB6A5440}">
      <dgm:prSet/>
      <dgm:spPr/>
      <dgm:t>
        <a:bodyPr/>
        <a:lstStyle/>
        <a:p>
          <a:endParaRPr lang="en-US"/>
        </a:p>
      </dgm:t>
    </dgm:pt>
    <dgm:pt modelId="{C765319C-3D25-4531-B5A9-1FF2BD784FD3}" type="sibTrans" cxnId="{E1A1E072-D321-42B6-8B89-A126AB6A5440}">
      <dgm:prSet/>
      <dgm:spPr/>
      <dgm:t>
        <a:bodyPr/>
        <a:lstStyle/>
        <a:p>
          <a:endParaRPr lang="en-US"/>
        </a:p>
      </dgm:t>
    </dgm:pt>
    <dgm:pt modelId="{42C311BB-057D-4BE9-B6B2-9904F715E4A8}">
      <dgm:prSet/>
      <dgm:spPr/>
      <dgm:t>
        <a:bodyPr/>
        <a:lstStyle/>
        <a:p>
          <a:r>
            <a:rPr lang="en-US" b="1"/>
            <a:t>Hunter Laughlin</a:t>
          </a:r>
          <a:endParaRPr lang="en-US"/>
        </a:p>
      </dgm:t>
    </dgm:pt>
    <dgm:pt modelId="{35D7DF59-5849-46CF-84A5-B6B5C934B32A}" type="parTrans" cxnId="{FF84DF3C-2A1F-4F7A-BA90-B32647C5B575}">
      <dgm:prSet/>
      <dgm:spPr/>
      <dgm:t>
        <a:bodyPr/>
        <a:lstStyle/>
        <a:p>
          <a:endParaRPr lang="en-US"/>
        </a:p>
      </dgm:t>
    </dgm:pt>
    <dgm:pt modelId="{DC18BBEC-2381-4036-9AC1-1B60D7948852}" type="sibTrans" cxnId="{FF84DF3C-2A1F-4F7A-BA90-B32647C5B575}">
      <dgm:prSet/>
      <dgm:spPr/>
      <dgm:t>
        <a:bodyPr/>
        <a:lstStyle/>
        <a:p>
          <a:endParaRPr lang="en-US"/>
        </a:p>
      </dgm:t>
    </dgm:pt>
    <dgm:pt modelId="{2E0EFBF0-B98A-4A5C-B88E-228AD3F9B5F1}">
      <dgm:prSet/>
      <dgm:spPr/>
      <dgm:t>
        <a:bodyPr/>
        <a:lstStyle/>
        <a:p>
          <a:r>
            <a:rPr lang="en-US" b="1"/>
            <a:t>Jonathan Morgan</a:t>
          </a:r>
          <a:endParaRPr lang="en-US"/>
        </a:p>
      </dgm:t>
    </dgm:pt>
    <dgm:pt modelId="{F4FC2D81-D2AB-4F8A-9FAC-694173E97BFE}" type="parTrans" cxnId="{3C7F31A4-CB5A-4C8D-9750-693703630D3E}">
      <dgm:prSet/>
      <dgm:spPr/>
      <dgm:t>
        <a:bodyPr/>
        <a:lstStyle/>
        <a:p>
          <a:endParaRPr lang="en-US"/>
        </a:p>
      </dgm:t>
    </dgm:pt>
    <dgm:pt modelId="{BD148CC2-44E1-4AA3-998F-BE3F4BD8DC2F}" type="sibTrans" cxnId="{3C7F31A4-CB5A-4C8D-9750-693703630D3E}">
      <dgm:prSet/>
      <dgm:spPr/>
      <dgm:t>
        <a:bodyPr/>
        <a:lstStyle/>
        <a:p>
          <a:endParaRPr lang="en-US"/>
        </a:p>
      </dgm:t>
    </dgm:pt>
    <dgm:pt modelId="{0F395F70-15B8-41C7-898B-4EFC2D2D6A94}">
      <dgm:prSet/>
      <dgm:spPr/>
      <dgm:t>
        <a:bodyPr/>
        <a:lstStyle/>
        <a:p>
          <a:r>
            <a:rPr lang="en-US" b="1"/>
            <a:t>Kingston Reed</a:t>
          </a:r>
          <a:endParaRPr lang="en-US"/>
        </a:p>
      </dgm:t>
    </dgm:pt>
    <dgm:pt modelId="{2404DA09-ACAD-4263-840A-2073CB198395}" type="parTrans" cxnId="{CE40E0E9-35FA-4EFA-AF56-095DA80392CD}">
      <dgm:prSet/>
      <dgm:spPr/>
      <dgm:t>
        <a:bodyPr/>
        <a:lstStyle/>
        <a:p>
          <a:endParaRPr lang="en-US"/>
        </a:p>
      </dgm:t>
    </dgm:pt>
    <dgm:pt modelId="{3F152575-4725-40A1-9D16-ADF9B20126BE}" type="sibTrans" cxnId="{CE40E0E9-35FA-4EFA-AF56-095DA80392CD}">
      <dgm:prSet/>
      <dgm:spPr/>
      <dgm:t>
        <a:bodyPr/>
        <a:lstStyle/>
        <a:p>
          <a:endParaRPr lang="en-US"/>
        </a:p>
      </dgm:t>
    </dgm:pt>
    <dgm:pt modelId="{FD47B14A-12B5-4F6C-8D0A-A12043F6A821}">
      <dgm:prSet/>
      <dgm:spPr/>
      <dgm:t>
        <a:bodyPr/>
        <a:lstStyle/>
        <a:p>
          <a:r>
            <a:rPr lang="en-US" b="1"/>
            <a:t>Mar’Lowe Sawyer</a:t>
          </a:r>
          <a:endParaRPr lang="en-US"/>
        </a:p>
      </dgm:t>
    </dgm:pt>
    <dgm:pt modelId="{04FFFE76-453C-4312-89A7-24874F97EC4A}" type="parTrans" cxnId="{7541848B-1C5E-40DE-9EDC-F780C31C9127}">
      <dgm:prSet/>
      <dgm:spPr/>
      <dgm:t>
        <a:bodyPr/>
        <a:lstStyle/>
        <a:p>
          <a:endParaRPr lang="en-US"/>
        </a:p>
      </dgm:t>
    </dgm:pt>
    <dgm:pt modelId="{F68CB692-9164-4983-B9D0-D7861434CD6F}" type="sibTrans" cxnId="{7541848B-1C5E-40DE-9EDC-F780C31C9127}">
      <dgm:prSet/>
      <dgm:spPr/>
      <dgm:t>
        <a:bodyPr/>
        <a:lstStyle/>
        <a:p>
          <a:endParaRPr lang="en-US"/>
        </a:p>
      </dgm:t>
    </dgm:pt>
    <dgm:pt modelId="{8AE5BC87-2C22-4441-B3BF-43961D1D0154}">
      <dgm:prSet/>
      <dgm:spPr/>
      <dgm:t>
        <a:bodyPr/>
        <a:lstStyle/>
        <a:p>
          <a:r>
            <a:rPr lang="en-US" b="1"/>
            <a:t>Noah Taylor</a:t>
          </a:r>
          <a:endParaRPr lang="en-US"/>
        </a:p>
      </dgm:t>
    </dgm:pt>
    <dgm:pt modelId="{414FC6ED-879B-48ED-ABC1-D0617A72ADDE}" type="parTrans" cxnId="{731D18BD-B67F-4EF6-9DD4-A2683AC68BBF}">
      <dgm:prSet/>
      <dgm:spPr/>
      <dgm:t>
        <a:bodyPr/>
        <a:lstStyle/>
        <a:p>
          <a:endParaRPr lang="en-US"/>
        </a:p>
      </dgm:t>
    </dgm:pt>
    <dgm:pt modelId="{1BB12268-C42E-4907-8F4F-FC80D9CA3901}" type="sibTrans" cxnId="{731D18BD-B67F-4EF6-9DD4-A2683AC68BBF}">
      <dgm:prSet/>
      <dgm:spPr/>
      <dgm:t>
        <a:bodyPr/>
        <a:lstStyle/>
        <a:p>
          <a:endParaRPr lang="en-US"/>
        </a:p>
      </dgm:t>
    </dgm:pt>
    <dgm:pt modelId="{C2264C51-5C40-4CDB-9220-EEB2FB8CB18B}" type="pres">
      <dgm:prSet presAssocID="{0BE1BC05-2D93-445B-BEBF-92A56FD71DD6}" presName="diagram" presStyleCnt="0">
        <dgm:presLayoutVars>
          <dgm:dir/>
          <dgm:resizeHandles val="exact"/>
        </dgm:presLayoutVars>
      </dgm:prSet>
      <dgm:spPr/>
    </dgm:pt>
    <dgm:pt modelId="{7926C1E5-26D7-4AF3-B9F2-0FA62C47D6CA}" type="pres">
      <dgm:prSet presAssocID="{AC33B84A-9EE6-4357-A358-A99C366FFA53}" presName="node" presStyleLbl="node1" presStyleIdx="0" presStyleCnt="6">
        <dgm:presLayoutVars>
          <dgm:bulletEnabled val="1"/>
        </dgm:presLayoutVars>
      </dgm:prSet>
      <dgm:spPr/>
    </dgm:pt>
    <dgm:pt modelId="{2FA7C2CF-4D2A-4C65-84F8-1EDF55284B08}" type="pres">
      <dgm:prSet presAssocID="{C765319C-3D25-4531-B5A9-1FF2BD784FD3}" presName="sibTrans" presStyleCnt="0"/>
      <dgm:spPr/>
    </dgm:pt>
    <dgm:pt modelId="{725BDB32-5A6A-446F-826F-EE52A8B52384}" type="pres">
      <dgm:prSet presAssocID="{42C311BB-057D-4BE9-B6B2-9904F715E4A8}" presName="node" presStyleLbl="node1" presStyleIdx="1" presStyleCnt="6">
        <dgm:presLayoutVars>
          <dgm:bulletEnabled val="1"/>
        </dgm:presLayoutVars>
      </dgm:prSet>
      <dgm:spPr/>
    </dgm:pt>
    <dgm:pt modelId="{5E321E03-7341-44CE-98F5-8EF18B77C508}" type="pres">
      <dgm:prSet presAssocID="{DC18BBEC-2381-4036-9AC1-1B60D7948852}" presName="sibTrans" presStyleCnt="0"/>
      <dgm:spPr/>
    </dgm:pt>
    <dgm:pt modelId="{FB06082A-B677-4289-9469-7104EF2947A8}" type="pres">
      <dgm:prSet presAssocID="{2E0EFBF0-B98A-4A5C-B88E-228AD3F9B5F1}" presName="node" presStyleLbl="node1" presStyleIdx="2" presStyleCnt="6">
        <dgm:presLayoutVars>
          <dgm:bulletEnabled val="1"/>
        </dgm:presLayoutVars>
      </dgm:prSet>
      <dgm:spPr/>
    </dgm:pt>
    <dgm:pt modelId="{F8085C67-F456-4EFC-A813-8BB79CAF2E10}" type="pres">
      <dgm:prSet presAssocID="{BD148CC2-44E1-4AA3-998F-BE3F4BD8DC2F}" presName="sibTrans" presStyleCnt="0"/>
      <dgm:spPr/>
    </dgm:pt>
    <dgm:pt modelId="{5624D0CF-0D78-4251-9FC3-FE080ACB4F44}" type="pres">
      <dgm:prSet presAssocID="{0F395F70-15B8-41C7-898B-4EFC2D2D6A94}" presName="node" presStyleLbl="node1" presStyleIdx="3" presStyleCnt="6">
        <dgm:presLayoutVars>
          <dgm:bulletEnabled val="1"/>
        </dgm:presLayoutVars>
      </dgm:prSet>
      <dgm:spPr/>
    </dgm:pt>
    <dgm:pt modelId="{794C9085-696C-4B55-B5D5-BC8481091ED8}" type="pres">
      <dgm:prSet presAssocID="{3F152575-4725-40A1-9D16-ADF9B20126BE}" presName="sibTrans" presStyleCnt="0"/>
      <dgm:spPr/>
    </dgm:pt>
    <dgm:pt modelId="{25AAFB06-898C-438E-A94D-2E327006FE5E}" type="pres">
      <dgm:prSet presAssocID="{FD47B14A-12B5-4F6C-8D0A-A12043F6A821}" presName="node" presStyleLbl="node1" presStyleIdx="4" presStyleCnt="6">
        <dgm:presLayoutVars>
          <dgm:bulletEnabled val="1"/>
        </dgm:presLayoutVars>
      </dgm:prSet>
      <dgm:spPr/>
    </dgm:pt>
    <dgm:pt modelId="{47EE0937-732C-479C-B4FD-840CB58BE4B2}" type="pres">
      <dgm:prSet presAssocID="{F68CB692-9164-4983-B9D0-D7861434CD6F}" presName="sibTrans" presStyleCnt="0"/>
      <dgm:spPr/>
    </dgm:pt>
    <dgm:pt modelId="{FE99F80A-B4CF-44BB-BEEB-B3064B81E7C3}" type="pres">
      <dgm:prSet presAssocID="{8AE5BC87-2C22-4441-B3BF-43961D1D0154}" presName="node" presStyleLbl="node1" presStyleIdx="5" presStyleCnt="6">
        <dgm:presLayoutVars>
          <dgm:bulletEnabled val="1"/>
        </dgm:presLayoutVars>
      </dgm:prSet>
      <dgm:spPr/>
    </dgm:pt>
  </dgm:ptLst>
  <dgm:cxnLst>
    <dgm:cxn modelId="{595D3A12-B0AD-407C-B2C5-0C9E6BE7F624}" type="presOf" srcId="{FD47B14A-12B5-4F6C-8D0A-A12043F6A821}" destId="{25AAFB06-898C-438E-A94D-2E327006FE5E}" srcOrd="0" destOrd="0" presId="urn:microsoft.com/office/officeart/2005/8/layout/default"/>
    <dgm:cxn modelId="{0D83CD15-C39C-40BA-A533-AEB85F55FB9E}" type="presOf" srcId="{42C311BB-057D-4BE9-B6B2-9904F715E4A8}" destId="{725BDB32-5A6A-446F-826F-EE52A8B52384}" srcOrd="0" destOrd="0" presId="urn:microsoft.com/office/officeart/2005/8/layout/default"/>
    <dgm:cxn modelId="{3F74381D-ABC7-4742-AB62-F36E19924313}" type="presOf" srcId="{0F395F70-15B8-41C7-898B-4EFC2D2D6A94}" destId="{5624D0CF-0D78-4251-9FC3-FE080ACB4F44}" srcOrd="0" destOrd="0" presId="urn:microsoft.com/office/officeart/2005/8/layout/default"/>
    <dgm:cxn modelId="{DA559934-7CEC-4CD9-AAB5-F69CA39A71FC}" type="presOf" srcId="{0BE1BC05-2D93-445B-BEBF-92A56FD71DD6}" destId="{C2264C51-5C40-4CDB-9220-EEB2FB8CB18B}" srcOrd="0" destOrd="0" presId="urn:microsoft.com/office/officeart/2005/8/layout/default"/>
    <dgm:cxn modelId="{FF84DF3C-2A1F-4F7A-BA90-B32647C5B575}" srcId="{0BE1BC05-2D93-445B-BEBF-92A56FD71DD6}" destId="{42C311BB-057D-4BE9-B6B2-9904F715E4A8}" srcOrd="1" destOrd="0" parTransId="{35D7DF59-5849-46CF-84A5-B6B5C934B32A}" sibTransId="{DC18BBEC-2381-4036-9AC1-1B60D7948852}"/>
    <dgm:cxn modelId="{13176F72-9EA5-496B-8E0D-5D3BFE508509}" type="presOf" srcId="{AC33B84A-9EE6-4357-A358-A99C366FFA53}" destId="{7926C1E5-26D7-4AF3-B9F2-0FA62C47D6CA}" srcOrd="0" destOrd="0" presId="urn:microsoft.com/office/officeart/2005/8/layout/default"/>
    <dgm:cxn modelId="{E1A1E072-D321-42B6-8B89-A126AB6A5440}" srcId="{0BE1BC05-2D93-445B-BEBF-92A56FD71DD6}" destId="{AC33B84A-9EE6-4357-A358-A99C366FFA53}" srcOrd="0" destOrd="0" parTransId="{23D33A00-F06F-427D-8D51-AAC096E8A25E}" sibTransId="{C765319C-3D25-4531-B5A9-1FF2BD784FD3}"/>
    <dgm:cxn modelId="{7541848B-1C5E-40DE-9EDC-F780C31C9127}" srcId="{0BE1BC05-2D93-445B-BEBF-92A56FD71DD6}" destId="{FD47B14A-12B5-4F6C-8D0A-A12043F6A821}" srcOrd="4" destOrd="0" parTransId="{04FFFE76-453C-4312-89A7-24874F97EC4A}" sibTransId="{F68CB692-9164-4983-B9D0-D7861434CD6F}"/>
    <dgm:cxn modelId="{3C7F31A4-CB5A-4C8D-9750-693703630D3E}" srcId="{0BE1BC05-2D93-445B-BEBF-92A56FD71DD6}" destId="{2E0EFBF0-B98A-4A5C-B88E-228AD3F9B5F1}" srcOrd="2" destOrd="0" parTransId="{F4FC2D81-D2AB-4F8A-9FAC-694173E97BFE}" sibTransId="{BD148CC2-44E1-4AA3-998F-BE3F4BD8DC2F}"/>
    <dgm:cxn modelId="{731D18BD-B67F-4EF6-9DD4-A2683AC68BBF}" srcId="{0BE1BC05-2D93-445B-BEBF-92A56FD71DD6}" destId="{8AE5BC87-2C22-4441-B3BF-43961D1D0154}" srcOrd="5" destOrd="0" parTransId="{414FC6ED-879B-48ED-ABC1-D0617A72ADDE}" sibTransId="{1BB12268-C42E-4907-8F4F-FC80D9CA3901}"/>
    <dgm:cxn modelId="{8B5BCCD5-EDA0-4F1D-9203-1AAF8D5C7D8D}" type="presOf" srcId="{8AE5BC87-2C22-4441-B3BF-43961D1D0154}" destId="{FE99F80A-B4CF-44BB-BEEB-B3064B81E7C3}" srcOrd="0" destOrd="0" presId="urn:microsoft.com/office/officeart/2005/8/layout/default"/>
    <dgm:cxn modelId="{0C2948DB-6CC2-4490-806D-1951C170E083}" type="presOf" srcId="{2E0EFBF0-B98A-4A5C-B88E-228AD3F9B5F1}" destId="{FB06082A-B677-4289-9469-7104EF2947A8}" srcOrd="0" destOrd="0" presId="urn:microsoft.com/office/officeart/2005/8/layout/default"/>
    <dgm:cxn modelId="{CE40E0E9-35FA-4EFA-AF56-095DA80392CD}" srcId="{0BE1BC05-2D93-445B-BEBF-92A56FD71DD6}" destId="{0F395F70-15B8-41C7-898B-4EFC2D2D6A94}" srcOrd="3" destOrd="0" parTransId="{2404DA09-ACAD-4263-840A-2073CB198395}" sibTransId="{3F152575-4725-40A1-9D16-ADF9B20126BE}"/>
    <dgm:cxn modelId="{31E5D6BD-4958-4287-829E-64310E489095}" type="presParOf" srcId="{C2264C51-5C40-4CDB-9220-EEB2FB8CB18B}" destId="{7926C1E5-26D7-4AF3-B9F2-0FA62C47D6CA}" srcOrd="0" destOrd="0" presId="urn:microsoft.com/office/officeart/2005/8/layout/default"/>
    <dgm:cxn modelId="{D8B7518A-5516-4F45-9C9B-6F5F69532DCC}" type="presParOf" srcId="{C2264C51-5C40-4CDB-9220-EEB2FB8CB18B}" destId="{2FA7C2CF-4D2A-4C65-84F8-1EDF55284B08}" srcOrd="1" destOrd="0" presId="urn:microsoft.com/office/officeart/2005/8/layout/default"/>
    <dgm:cxn modelId="{D7BD658A-FF07-4B0F-B6D2-F34463260094}" type="presParOf" srcId="{C2264C51-5C40-4CDB-9220-EEB2FB8CB18B}" destId="{725BDB32-5A6A-446F-826F-EE52A8B52384}" srcOrd="2" destOrd="0" presId="urn:microsoft.com/office/officeart/2005/8/layout/default"/>
    <dgm:cxn modelId="{0E6C2EDE-E069-4135-8A23-D1413FFA59B6}" type="presParOf" srcId="{C2264C51-5C40-4CDB-9220-EEB2FB8CB18B}" destId="{5E321E03-7341-44CE-98F5-8EF18B77C508}" srcOrd="3" destOrd="0" presId="urn:microsoft.com/office/officeart/2005/8/layout/default"/>
    <dgm:cxn modelId="{33423374-D1F8-4AB0-A641-01DE75344C58}" type="presParOf" srcId="{C2264C51-5C40-4CDB-9220-EEB2FB8CB18B}" destId="{FB06082A-B677-4289-9469-7104EF2947A8}" srcOrd="4" destOrd="0" presId="urn:microsoft.com/office/officeart/2005/8/layout/default"/>
    <dgm:cxn modelId="{A7CB2350-F047-4F36-84F1-869CF4265935}" type="presParOf" srcId="{C2264C51-5C40-4CDB-9220-EEB2FB8CB18B}" destId="{F8085C67-F456-4EFC-A813-8BB79CAF2E10}" srcOrd="5" destOrd="0" presId="urn:microsoft.com/office/officeart/2005/8/layout/default"/>
    <dgm:cxn modelId="{EDA87D79-C37A-4DE0-999F-29FF0CA73CA5}" type="presParOf" srcId="{C2264C51-5C40-4CDB-9220-EEB2FB8CB18B}" destId="{5624D0CF-0D78-4251-9FC3-FE080ACB4F44}" srcOrd="6" destOrd="0" presId="urn:microsoft.com/office/officeart/2005/8/layout/default"/>
    <dgm:cxn modelId="{692A2A8F-73BE-4C85-B4E9-46D8BAFFD631}" type="presParOf" srcId="{C2264C51-5C40-4CDB-9220-EEB2FB8CB18B}" destId="{794C9085-696C-4B55-B5D5-BC8481091ED8}" srcOrd="7" destOrd="0" presId="urn:microsoft.com/office/officeart/2005/8/layout/default"/>
    <dgm:cxn modelId="{224A9440-F2C2-4510-BDEF-3A490506C395}" type="presParOf" srcId="{C2264C51-5C40-4CDB-9220-EEB2FB8CB18B}" destId="{25AAFB06-898C-438E-A94D-2E327006FE5E}" srcOrd="8" destOrd="0" presId="urn:microsoft.com/office/officeart/2005/8/layout/default"/>
    <dgm:cxn modelId="{5DFB647F-3212-4A14-B6E7-5FF15C9B4013}" type="presParOf" srcId="{C2264C51-5C40-4CDB-9220-EEB2FB8CB18B}" destId="{47EE0937-732C-479C-B4FD-840CB58BE4B2}" srcOrd="9" destOrd="0" presId="urn:microsoft.com/office/officeart/2005/8/layout/default"/>
    <dgm:cxn modelId="{5D959C80-94BC-4C7D-8555-1C7B49603E2A}" type="presParOf" srcId="{C2264C51-5C40-4CDB-9220-EEB2FB8CB18B}" destId="{FE99F80A-B4CF-44BB-BEEB-B3064B81E7C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1A190B9-0A5A-4568-ACE5-1F4777A0CB8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E6F40B7-BC5E-493F-B35E-F34241B02172}">
      <dgm:prSet/>
      <dgm:spPr/>
      <dgm:t>
        <a:bodyPr/>
        <a:lstStyle/>
        <a:p>
          <a:r>
            <a:rPr lang="en-US" b="1"/>
            <a:t>Rayvon Anderson</a:t>
          </a:r>
          <a:endParaRPr lang="en-US"/>
        </a:p>
      </dgm:t>
    </dgm:pt>
    <dgm:pt modelId="{CE5270A4-04CE-4D87-BDD2-AA25A599566B}" type="parTrans" cxnId="{A91EB0B1-07C4-4B5F-B219-DBAFFB91861B}">
      <dgm:prSet/>
      <dgm:spPr/>
      <dgm:t>
        <a:bodyPr/>
        <a:lstStyle/>
        <a:p>
          <a:endParaRPr lang="en-US"/>
        </a:p>
      </dgm:t>
    </dgm:pt>
    <dgm:pt modelId="{FD0FC401-92CC-4A2B-9433-542AFEF6D3C4}" type="sibTrans" cxnId="{A91EB0B1-07C4-4B5F-B219-DBAFFB91861B}">
      <dgm:prSet/>
      <dgm:spPr/>
      <dgm:t>
        <a:bodyPr/>
        <a:lstStyle/>
        <a:p>
          <a:endParaRPr lang="en-US"/>
        </a:p>
      </dgm:t>
    </dgm:pt>
    <dgm:pt modelId="{B2E2CC75-3AA5-41C9-A445-279A47D0B8C4}">
      <dgm:prSet/>
      <dgm:spPr/>
      <dgm:t>
        <a:bodyPr/>
        <a:lstStyle/>
        <a:p>
          <a:r>
            <a:rPr lang="en-US" b="1" dirty="0"/>
            <a:t>Justice Craddock</a:t>
          </a:r>
          <a:endParaRPr lang="en-US" dirty="0"/>
        </a:p>
      </dgm:t>
    </dgm:pt>
    <dgm:pt modelId="{95280994-CCDD-4907-BDE0-69F8F3F43A7C}" type="parTrans" cxnId="{E654D353-8DCE-4648-ACC4-6F7EA1478895}">
      <dgm:prSet/>
      <dgm:spPr/>
      <dgm:t>
        <a:bodyPr/>
        <a:lstStyle/>
        <a:p>
          <a:endParaRPr lang="en-US"/>
        </a:p>
      </dgm:t>
    </dgm:pt>
    <dgm:pt modelId="{5BAC7022-6D7C-48D2-AE92-5FDBCD894171}" type="sibTrans" cxnId="{E654D353-8DCE-4648-ACC4-6F7EA1478895}">
      <dgm:prSet/>
      <dgm:spPr/>
      <dgm:t>
        <a:bodyPr/>
        <a:lstStyle/>
        <a:p>
          <a:endParaRPr lang="en-US"/>
        </a:p>
      </dgm:t>
    </dgm:pt>
    <dgm:pt modelId="{05136E33-6E4D-4D1A-8224-64976B307C46}">
      <dgm:prSet/>
      <dgm:spPr/>
      <dgm:t>
        <a:bodyPr/>
        <a:lstStyle/>
        <a:p>
          <a:r>
            <a:rPr lang="en-US" b="1"/>
            <a:t>Royal Green</a:t>
          </a:r>
          <a:endParaRPr lang="en-US"/>
        </a:p>
      </dgm:t>
    </dgm:pt>
    <dgm:pt modelId="{017796F6-C64D-45E1-87AE-B15B1EE47799}" type="parTrans" cxnId="{AE560753-E52D-42CE-AC11-C49070DCB2B0}">
      <dgm:prSet/>
      <dgm:spPr/>
      <dgm:t>
        <a:bodyPr/>
        <a:lstStyle/>
        <a:p>
          <a:endParaRPr lang="en-US"/>
        </a:p>
      </dgm:t>
    </dgm:pt>
    <dgm:pt modelId="{2E698C5A-141E-4610-A378-8F94134C9E79}" type="sibTrans" cxnId="{AE560753-E52D-42CE-AC11-C49070DCB2B0}">
      <dgm:prSet/>
      <dgm:spPr/>
      <dgm:t>
        <a:bodyPr/>
        <a:lstStyle/>
        <a:p>
          <a:endParaRPr lang="en-US"/>
        </a:p>
      </dgm:t>
    </dgm:pt>
    <dgm:pt modelId="{A6C33033-725A-421A-8A6D-26A4928A5C20}">
      <dgm:prSet/>
      <dgm:spPr/>
      <dgm:t>
        <a:bodyPr/>
        <a:lstStyle/>
        <a:p>
          <a:r>
            <a:rPr lang="en-US" b="1"/>
            <a:t>Robert Johnson</a:t>
          </a:r>
          <a:endParaRPr lang="en-US"/>
        </a:p>
      </dgm:t>
    </dgm:pt>
    <dgm:pt modelId="{319C9D51-A3DD-4BC6-A4F1-923B95937E21}" type="parTrans" cxnId="{7DD3EA9D-D664-4063-8DCF-52C5639F39D4}">
      <dgm:prSet/>
      <dgm:spPr/>
      <dgm:t>
        <a:bodyPr/>
        <a:lstStyle/>
        <a:p>
          <a:endParaRPr lang="en-US"/>
        </a:p>
      </dgm:t>
    </dgm:pt>
    <dgm:pt modelId="{FA197464-A48D-4B69-82AF-044658D5ABE4}" type="sibTrans" cxnId="{7DD3EA9D-D664-4063-8DCF-52C5639F39D4}">
      <dgm:prSet/>
      <dgm:spPr/>
      <dgm:t>
        <a:bodyPr/>
        <a:lstStyle/>
        <a:p>
          <a:endParaRPr lang="en-US"/>
        </a:p>
      </dgm:t>
    </dgm:pt>
    <dgm:pt modelId="{0336E0AD-237B-42B0-B83E-3A987190A1E5}">
      <dgm:prSet/>
      <dgm:spPr/>
      <dgm:t>
        <a:bodyPr/>
        <a:lstStyle/>
        <a:p>
          <a:r>
            <a:rPr lang="en-US" b="1"/>
            <a:t>Timothy Kaseda-Williams</a:t>
          </a:r>
          <a:endParaRPr lang="en-US"/>
        </a:p>
      </dgm:t>
    </dgm:pt>
    <dgm:pt modelId="{E9587A0D-E9D3-4472-AD61-13329BA3BA64}" type="parTrans" cxnId="{433588BD-7A1B-4054-8EED-5B3931ACD68F}">
      <dgm:prSet/>
      <dgm:spPr/>
      <dgm:t>
        <a:bodyPr/>
        <a:lstStyle/>
        <a:p>
          <a:endParaRPr lang="en-US"/>
        </a:p>
      </dgm:t>
    </dgm:pt>
    <dgm:pt modelId="{9A3E00FB-3E47-4765-8BFC-3DC8B5471E0D}" type="sibTrans" cxnId="{433588BD-7A1B-4054-8EED-5B3931ACD68F}">
      <dgm:prSet/>
      <dgm:spPr/>
      <dgm:t>
        <a:bodyPr/>
        <a:lstStyle/>
        <a:p>
          <a:endParaRPr lang="en-US"/>
        </a:p>
      </dgm:t>
    </dgm:pt>
    <dgm:pt modelId="{DC39F9B2-D860-4EA9-A900-166B0F8ADEE2}">
      <dgm:prSet/>
      <dgm:spPr/>
      <dgm:t>
        <a:bodyPr/>
        <a:lstStyle/>
        <a:p>
          <a:r>
            <a:rPr lang="en-US" b="1"/>
            <a:t>Titus Morton</a:t>
          </a:r>
          <a:endParaRPr lang="en-US"/>
        </a:p>
      </dgm:t>
    </dgm:pt>
    <dgm:pt modelId="{FCCF8707-6BE5-4D59-94FE-A300F46E6B64}" type="parTrans" cxnId="{9AE7E45B-329E-4191-85E5-B6A647EF2E98}">
      <dgm:prSet/>
      <dgm:spPr/>
      <dgm:t>
        <a:bodyPr/>
        <a:lstStyle/>
        <a:p>
          <a:endParaRPr lang="en-US"/>
        </a:p>
      </dgm:t>
    </dgm:pt>
    <dgm:pt modelId="{D341EEED-C3F8-4D0C-B771-0EB248437C56}" type="sibTrans" cxnId="{9AE7E45B-329E-4191-85E5-B6A647EF2E98}">
      <dgm:prSet/>
      <dgm:spPr/>
      <dgm:t>
        <a:bodyPr/>
        <a:lstStyle/>
        <a:p>
          <a:endParaRPr lang="en-US"/>
        </a:p>
      </dgm:t>
    </dgm:pt>
    <dgm:pt modelId="{6A7BCD34-03E3-49E8-BB9E-BA2A912D4AA3}">
      <dgm:prSet/>
      <dgm:spPr/>
      <dgm:t>
        <a:bodyPr/>
        <a:lstStyle/>
        <a:p>
          <a:r>
            <a:rPr lang="en-US" b="1"/>
            <a:t>Sulieman Ndahayo</a:t>
          </a:r>
          <a:endParaRPr lang="en-US"/>
        </a:p>
      </dgm:t>
    </dgm:pt>
    <dgm:pt modelId="{B78D1C12-CD69-4553-8139-7903FEB271C0}" type="parTrans" cxnId="{0BFA231C-FB05-4FB8-B12A-A7AE9B2FE6A8}">
      <dgm:prSet/>
      <dgm:spPr/>
      <dgm:t>
        <a:bodyPr/>
        <a:lstStyle/>
        <a:p>
          <a:endParaRPr lang="en-US"/>
        </a:p>
      </dgm:t>
    </dgm:pt>
    <dgm:pt modelId="{6503781C-F1B6-4F00-856E-6F4ADF78D742}" type="sibTrans" cxnId="{0BFA231C-FB05-4FB8-B12A-A7AE9B2FE6A8}">
      <dgm:prSet/>
      <dgm:spPr/>
      <dgm:t>
        <a:bodyPr/>
        <a:lstStyle/>
        <a:p>
          <a:endParaRPr lang="en-US"/>
        </a:p>
      </dgm:t>
    </dgm:pt>
    <dgm:pt modelId="{6E29E043-2F01-4452-B339-84D458A3A399}">
      <dgm:prSet/>
      <dgm:spPr/>
      <dgm:t>
        <a:bodyPr/>
        <a:lstStyle/>
        <a:p>
          <a:r>
            <a:rPr lang="en-US" b="1"/>
            <a:t>Maceion Porter</a:t>
          </a:r>
          <a:endParaRPr lang="en-US"/>
        </a:p>
      </dgm:t>
    </dgm:pt>
    <dgm:pt modelId="{63AE55D4-D425-43F5-875B-9C4E0690DC3D}" type="parTrans" cxnId="{B1DC9312-3067-47F0-A831-2B557025DECE}">
      <dgm:prSet/>
      <dgm:spPr/>
      <dgm:t>
        <a:bodyPr/>
        <a:lstStyle/>
        <a:p>
          <a:endParaRPr lang="en-US"/>
        </a:p>
      </dgm:t>
    </dgm:pt>
    <dgm:pt modelId="{50AA557A-2F96-49E7-B34E-4694033FAD3F}" type="sibTrans" cxnId="{B1DC9312-3067-47F0-A831-2B557025DECE}">
      <dgm:prSet/>
      <dgm:spPr/>
      <dgm:t>
        <a:bodyPr/>
        <a:lstStyle/>
        <a:p>
          <a:endParaRPr lang="en-US"/>
        </a:p>
      </dgm:t>
    </dgm:pt>
    <dgm:pt modelId="{F3935545-83CC-4F18-817E-9302570966A7}">
      <dgm:prSet/>
      <dgm:spPr/>
      <dgm:t>
        <a:bodyPr/>
        <a:lstStyle/>
        <a:p>
          <a:r>
            <a:rPr lang="en-US" b="1"/>
            <a:t>Robert Walden</a:t>
          </a:r>
          <a:endParaRPr lang="en-US"/>
        </a:p>
      </dgm:t>
    </dgm:pt>
    <dgm:pt modelId="{E0E2477B-657C-4FB6-B362-3A89B794F4EC}" type="parTrans" cxnId="{C47D626E-C06F-430C-8A99-416E0BEA0E2F}">
      <dgm:prSet/>
      <dgm:spPr/>
      <dgm:t>
        <a:bodyPr/>
        <a:lstStyle/>
        <a:p>
          <a:endParaRPr lang="en-US"/>
        </a:p>
      </dgm:t>
    </dgm:pt>
    <dgm:pt modelId="{9DB159EF-F087-4A61-A619-26EFE78635C2}" type="sibTrans" cxnId="{C47D626E-C06F-430C-8A99-416E0BEA0E2F}">
      <dgm:prSet/>
      <dgm:spPr/>
      <dgm:t>
        <a:bodyPr/>
        <a:lstStyle/>
        <a:p>
          <a:endParaRPr lang="en-US"/>
        </a:p>
      </dgm:t>
    </dgm:pt>
    <dgm:pt modelId="{D87FC123-AF32-4851-B67C-F5EB2A4932C0}" type="pres">
      <dgm:prSet presAssocID="{51A190B9-0A5A-4568-ACE5-1F4777A0CB86}" presName="diagram" presStyleCnt="0">
        <dgm:presLayoutVars>
          <dgm:dir/>
          <dgm:resizeHandles val="exact"/>
        </dgm:presLayoutVars>
      </dgm:prSet>
      <dgm:spPr/>
    </dgm:pt>
    <dgm:pt modelId="{8C5454CC-FF12-4A99-9D91-25D3CC45BE11}" type="pres">
      <dgm:prSet presAssocID="{5E6F40B7-BC5E-493F-B35E-F34241B02172}" presName="node" presStyleLbl="node1" presStyleIdx="0" presStyleCnt="9">
        <dgm:presLayoutVars>
          <dgm:bulletEnabled val="1"/>
        </dgm:presLayoutVars>
      </dgm:prSet>
      <dgm:spPr/>
    </dgm:pt>
    <dgm:pt modelId="{9444AE3F-3D43-415E-982C-8CF4069D6437}" type="pres">
      <dgm:prSet presAssocID="{FD0FC401-92CC-4A2B-9433-542AFEF6D3C4}" presName="sibTrans" presStyleCnt="0"/>
      <dgm:spPr/>
    </dgm:pt>
    <dgm:pt modelId="{BAD877CB-E999-4909-9312-01521A1AACFB}" type="pres">
      <dgm:prSet presAssocID="{B2E2CC75-3AA5-41C9-A445-279A47D0B8C4}" presName="node" presStyleLbl="node1" presStyleIdx="1" presStyleCnt="9">
        <dgm:presLayoutVars>
          <dgm:bulletEnabled val="1"/>
        </dgm:presLayoutVars>
      </dgm:prSet>
      <dgm:spPr/>
    </dgm:pt>
    <dgm:pt modelId="{77B06F7F-7757-418D-9B0B-174D191A5472}" type="pres">
      <dgm:prSet presAssocID="{5BAC7022-6D7C-48D2-AE92-5FDBCD894171}" presName="sibTrans" presStyleCnt="0"/>
      <dgm:spPr/>
    </dgm:pt>
    <dgm:pt modelId="{3EE41E48-0736-47E5-BAC5-F05DB4468FBA}" type="pres">
      <dgm:prSet presAssocID="{05136E33-6E4D-4D1A-8224-64976B307C46}" presName="node" presStyleLbl="node1" presStyleIdx="2" presStyleCnt="9">
        <dgm:presLayoutVars>
          <dgm:bulletEnabled val="1"/>
        </dgm:presLayoutVars>
      </dgm:prSet>
      <dgm:spPr/>
    </dgm:pt>
    <dgm:pt modelId="{89B372E3-5214-4335-9B00-9111C40A908D}" type="pres">
      <dgm:prSet presAssocID="{2E698C5A-141E-4610-A378-8F94134C9E79}" presName="sibTrans" presStyleCnt="0"/>
      <dgm:spPr/>
    </dgm:pt>
    <dgm:pt modelId="{E38172D3-7808-4ED1-8421-BD2C72C10634}" type="pres">
      <dgm:prSet presAssocID="{A6C33033-725A-421A-8A6D-26A4928A5C20}" presName="node" presStyleLbl="node1" presStyleIdx="3" presStyleCnt="9">
        <dgm:presLayoutVars>
          <dgm:bulletEnabled val="1"/>
        </dgm:presLayoutVars>
      </dgm:prSet>
      <dgm:spPr/>
    </dgm:pt>
    <dgm:pt modelId="{B3E117FE-44DD-4162-BE22-40B27979FACA}" type="pres">
      <dgm:prSet presAssocID="{FA197464-A48D-4B69-82AF-044658D5ABE4}" presName="sibTrans" presStyleCnt="0"/>
      <dgm:spPr/>
    </dgm:pt>
    <dgm:pt modelId="{A1569F31-5B37-4B9A-8E48-CE9A1146F064}" type="pres">
      <dgm:prSet presAssocID="{0336E0AD-237B-42B0-B83E-3A987190A1E5}" presName="node" presStyleLbl="node1" presStyleIdx="4" presStyleCnt="9">
        <dgm:presLayoutVars>
          <dgm:bulletEnabled val="1"/>
        </dgm:presLayoutVars>
      </dgm:prSet>
      <dgm:spPr/>
    </dgm:pt>
    <dgm:pt modelId="{7972355F-720B-400A-967B-12FDF356E203}" type="pres">
      <dgm:prSet presAssocID="{9A3E00FB-3E47-4765-8BFC-3DC8B5471E0D}" presName="sibTrans" presStyleCnt="0"/>
      <dgm:spPr/>
    </dgm:pt>
    <dgm:pt modelId="{17855E72-A134-4EAA-928B-E28D000730A0}" type="pres">
      <dgm:prSet presAssocID="{DC39F9B2-D860-4EA9-A900-166B0F8ADEE2}" presName="node" presStyleLbl="node1" presStyleIdx="5" presStyleCnt="9">
        <dgm:presLayoutVars>
          <dgm:bulletEnabled val="1"/>
        </dgm:presLayoutVars>
      </dgm:prSet>
      <dgm:spPr/>
    </dgm:pt>
    <dgm:pt modelId="{423E253D-D6CE-4BE8-95AA-1941CCC8BE6F}" type="pres">
      <dgm:prSet presAssocID="{D341EEED-C3F8-4D0C-B771-0EB248437C56}" presName="sibTrans" presStyleCnt="0"/>
      <dgm:spPr/>
    </dgm:pt>
    <dgm:pt modelId="{EEFC643C-FC7F-40A9-B5AC-592327B84247}" type="pres">
      <dgm:prSet presAssocID="{6A7BCD34-03E3-49E8-BB9E-BA2A912D4AA3}" presName="node" presStyleLbl="node1" presStyleIdx="6" presStyleCnt="9">
        <dgm:presLayoutVars>
          <dgm:bulletEnabled val="1"/>
        </dgm:presLayoutVars>
      </dgm:prSet>
      <dgm:spPr/>
    </dgm:pt>
    <dgm:pt modelId="{B38065B2-8554-48F0-84B4-7E1286FCA9F9}" type="pres">
      <dgm:prSet presAssocID="{6503781C-F1B6-4F00-856E-6F4ADF78D742}" presName="sibTrans" presStyleCnt="0"/>
      <dgm:spPr/>
    </dgm:pt>
    <dgm:pt modelId="{11C8828A-7BD0-43FA-9EB2-CEF94390C5C5}" type="pres">
      <dgm:prSet presAssocID="{6E29E043-2F01-4452-B339-84D458A3A399}" presName="node" presStyleLbl="node1" presStyleIdx="7" presStyleCnt="9">
        <dgm:presLayoutVars>
          <dgm:bulletEnabled val="1"/>
        </dgm:presLayoutVars>
      </dgm:prSet>
      <dgm:spPr/>
    </dgm:pt>
    <dgm:pt modelId="{6BAB8873-13EB-40D5-8CFB-ED7A27D28D9E}" type="pres">
      <dgm:prSet presAssocID="{50AA557A-2F96-49E7-B34E-4694033FAD3F}" presName="sibTrans" presStyleCnt="0"/>
      <dgm:spPr/>
    </dgm:pt>
    <dgm:pt modelId="{882A59BD-80CA-4DBD-A704-B97AD474CB33}" type="pres">
      <dgm:prSet presAssocID="{F3935545-83CC-4F18-817E-9302570966A7}" presName="node" presStyleLbl="node1" presStyleIdx="8" presStyleCnt="9">
        <dgm:presLayoutVars>
          <dgm:bulletEnabled val="1"/>
        </dgm:presLayoutVars>
      </dgm:prSet>
      <dgm:spPr/>
    </dgm:pt>
  </dgm:ptLst>
  <dgm:cxnLst>
    <dgm:cxn modelId="{AC464406-6819-40D8-B623-D5334E4ECD75}" type="presOf" srcId="{6A7BCD34-03E3-49E8-BB9E-BA2A912D4AA3}" destId="{EEFC643C-FC7F-40A9-B5AC-592327B84247}" srcOrd="0" destOrd="0" presId="urn:microsoft.com/office/officeart/2005/8/layout/default"/>
    <dgm:cxn modelId="{B1DC9312-3067-47F0-A831-2B557025DECE}" srcId="{51A190B9-0A5A-4568-ACE5-1F4777A0CB86}" destId="{6E29E043-2F01-4452-B339-84D458A3A399}" srcOrd="7" destOrd="0" parTransId="{63AE55D4-D425-43F5-875B-9C4E0690DC3D}" sibTransId="{50AA557A-2F96-49E7-B34E-4694033FAD3F}"/>
    <dgm:cxn modelId="{0BFA231C-FB05-4FB8-B12A-A7AE9B2FE6A8}" srcId="{51A190B9-0A5A-4568-ACE5-1F4777A0CB86}" destId="{6A7BCD34-03E3-49E8-BB9E-BA2A912D4AA3}" srcOrd="6" destOrd="0" parTransId="{B78D1C12-CD69-4553-8139-7903FEB271C0}" sibTransId="{6503781C-F1B6-4F00-856E-6F4ADF78D742}"/>
    <dgm:cxn modelId="{B3B47120-7E0E-4CFB-A4CF-96EBF8EB9B93}" type="presOf" srcId="{B2E2CC75-3AA5-41C9-A445-279A47D0B8C4}" destId="{BAD877CB-E999-4909-9312-01521A1AACFB}" srcOrd="0" destOrd="0" presId="urn:microsoft.com/office/officeart/2005/8/layout/default"/>
    <dgm:cxn modelId="{6E35CE2F-48D7-4B22-9155-5CC2343878A5}" type="presOf" srcId="{5E6F40B7-BC5E-493F-B35E-F34241B02172}" destId="{8C5454CC-FF12-4A99-9D91-25D3CC45BE11}" srcOrd="0" destOrd="0" presId="urn:microsoft.com/office/officeart/2005/8/layout/default"/>
    <dgm:cxn modelId="{675D8531-8BAB-438E-A3A5-0DFF5C7DE4FE}" type="presOf" srcId="{6E29E043-2F01-4452-B339-84D458A3A399}" destId="{11C8828A-7BD0-43FA-9EB2-CEF94390C5C5}" srcOrd="0" destOrd="0" presId="urn:microsoft.com/office/officeart/2005/8/layout/default"/>
    <dgm:cxn modelId="{9AE7E45B-329E-4191-85E5-B6A647EF2E98}" srcId="{51A190B9-0A5A-4568-ACE5-1F4777A0CB86}" destId="{DC39F9B2-D860-4EA9-A900-166B0F8ADEE2}" srcOrd="5" destOrd="0" parTransId="{FCCF8707-6BE5-4D59-94FE-A300F46E6B64}" sibTransId="{D341EEED-C3F8-4D0C-B771-0EB248437C56}"/>
    <dgm:cxn modelId="{C47D626E-C06F-430C-8A99-416E0BEA0E2F}" srcId="{51A190B9-0A5A-4568-ACE5-1F4777A0CB86}" destId="{F3935545-83CC-4F18-817E-9302570966A7}" srcOrd="8" destOrd="0" parTransId="{E0E2477B-657C-4FB6-B362-3A89B794F4EC}" sibTransId="{9DB159EF-F087-4A61-A619-26EFE78635C2}"/>
    <dgm:cxn modelId="{AE560753-E52D-42CE-AC11-C49070DCB2B0}" srcId="{51A190B9-0A5A-4568-ACE5-1F4777A0CB86}" destId="{05136E33-6E4D-4D1A-8224-64976B307C46}" srcOrd="2" destOrd="0" parTransId="{017796F6-C64D-45E1-87AE-B15B1EE47799}" sibTransId="{2E698C5A-141E-4610-A378-8F94134C9E79}"/>
    <dgm:cxn modelId="{E654D353-8DCE-4648-ACC4-6F7EA1478895}" srcId="{51A190B9-0A5A-4568-ACE5-1F4777A0CB86}" destId="{B2E2CC75-3AA5-41C9-A445-279A47D0B8C4}" srcOrd="1" destOrd="0" parTransId="{95280994-CCDD-4907-BDE0-69F8F3F43A7C}" sibTransId="{5BAC7022-6D7C-48D2-AE92-5FDBCD894171}"/>
    <dgm:cxn modelId="{E428B983-4E83-4CE2-B1E1-B64FBB3DE088}" type="presOf" srcId="{DC39F9B2-D860-4EA9-A900-166B0F8ADEE2}" destId="{17855E72-A134-4EAA-928B-E28D000730A0}" srcOrd="0" destOrd="0" presId="urn:microsoft.com/office/officeart/2005/8/layout/default"/>
    <dgm:cxn modelId="{606B0D8B-3EB9-49A8-856D-003D668CC141}" type="presOf" srcId="{F3935545-83CC-4F18-817E-9302570966A7}" destId="{882A59BD-80CA-4DBD-A704-B97AD474CB33}" srcOrd="0" destOrd="0" presId="urn:microsoft.com/office/officeart/2005/8/layout/default"/>
    <dgm:cxn modelId="{CA983A8B-987C-423C-8D19-B717FAC73A11}" type="presOf" srcId="{A6C33033-725A-421A-8A6D-26A4928A5C20}" destId="{E38172D3-7808-4ED1-8421-BD2C72C10634}" srcOrd="0" destOrd="0" presId="urn:microsoft.com/office/officeart/2005/8/layout/default"/>
    <dgm:cxn modelId="{7DD3EA9D-D664-4063-8DCF-52C5639F39D4}" srcId="{51A190B9-0A5A-4568-ACE5-1F4777A0CB86}" destId="{A6C33033-725A-421A-8A6D-26A4928A5C20}" srcOrd="3" destOrd="0" parTransId="{319C9D51-A3DD-4BC6-A4F1-923B95937E21}" sibTransId="{FA197464-A48D-4B69-82AF-044658D5ABE4}"/>
    <dgm:cxn modelId="{A91EB0B1-07C4-4B5F-B219-DBAFFB91861B}" srcId="{51A190B9-0A5A-4568-ACE5-1F4777A0CB86}" destId="{5E6F40B7-BC5E-493F-B35E-F34241B02172}" srcOrd="0" destOrd="0" parTransId="{CE5270A4-04CE-4D87-BDD2-AA25A599566B}" sibTransId="{FD0FC401-92CC-4A2B-9433-542AFEF6D3C4}"/>
    <dgm:cxn modelId="{DDC074B2-686F-416F-AF35-BD368EB88A24}" type="presOf" srcId="{51A190B9-0A5A-4568-ACE5-1F4777A0CB86}" destId="{D87FC123-AF32-4851-B67C-F5EB2A4932C0}" srcOrd="0" destOrd="0" presId="urn:microsoft.com/office/officeart/2005/8/layout/default"/>
    <dgm:cxn modelId="{6E5D6ABC-7C99-4775-9EE8-A68EB38E2812}" type="presOf" srcId="{0336E0AD-237B-42B0-B83E-3A987190A1E5}" destId="{A1569F31-5B37-4B9A-8E48-CE9A1146F064}" srcOrd="0" destOrd="0" presId="urn:microsoft.com/office/officeart/2005/8/layout/default"/>
    <dgm:cxn modelId="{433588BD-7A1B-4054-8EED-5B3931ACD68F}" srcId="{51A190B9-0A5A-4568-ACE5-1F4777A0CB86}" destId="{0336E0AD-237B-42B0-B83E-3A987190A1E5}" srcOrd="4" destOrd="0" parTransId="{E9587A0D-E9D3-4472-AD61-13329BA3BA64}" sibTransId="{9A3E00FB-3E47-4765-8BFC-3DC8B5471E0D}"/>
    <dgm:cxn modelId="{A1B492D6-0CAD-46E5-B15A-26D53A5091BA}" type="presOf" srcId="{05136E33-6E4D-4D1A-8224-64976B307C46}" destId="{3EE41E48-0736-47E5-BAC5-F05DB4468FBA}" srcOrd="0" destOrd="0" presId="urn:microsoft.com/office/officeart/2005/8/layout/default"/>
    <dgm:cxn modelId="{FA500B76-9911-4D19-A5DE-12EAC3C77959}" type="presParOf" srcId="{D87FC123-AF32-4851-B67C-F5EB2A4932C0}" destId="{8C5454CC-FF12-4A99-9D91-25D3CC45BE11}" srcOrd="0" destOrd="0" presId="urn:microsoft.com/office/officeart/2005/8/layout/default"/>
    <dgm:cxn modelId="{3040C7D0-D326-4992-8410-81848EFFC5B1}" type="presParOf" srcId="{D87FC123-AF32-4851-B67C-F5EB2A4932C0}" destId="{9444AE3F-3D43-415E-982C-8CF4069D6437}" srcOrd="1" destOrd="0" presId="urn:microsoft.com/office/officeart/2005/8/layout/default"/>
    <dgm:cxn modelId="{5C1E5007-6A01-4817-BC17-607A6F626F19}" type="presParOf" srcId="{D87FC123-AF32-4851-B67C-F5EB2A4932C0}" destId="{BAD877CB-E999-4909-9312-01521A1AACFB}" srcOrd="2" destOrd="0" presId="urn:microsoft.com/office/officeart/2005/8/layout/default"/>
    <dgm:cxn modelId="{605F3C89-7B1B-4499-97DD-E64329F0CFE2}" type="presParOf" srcId="{D87FC123-AF32-4851-B67C-F5EB2A4932C0}" destId="{77B06F7F-7757-418D-9B0B-174D191A5472}" srcOrd="3" destOrd="0" presId="urn:microsoft.com/office/officeart/2005/8/layout/default"/>
    <dgm:cxn modelId="{52733AA4-3D89-4BD2-A294-564C8CA627C4}" type="presParOf" srcId="{D87FC123-AF32-4851-B67C-F5EB2A4932C0}" destId="{3EE41E48-0736-47E5-BAC5-F05DB4468FBA}" srcOrd="4" destOrd="0" presId="urn:microsoft.com/office/officeart/2005/8/layout/default"/>
    <dgm:cxn modelId="{73A8626D-BD52-4442-A8FA-A3C025B6CBB1}" type="presParOf" srcId="{D87FC123-AF32-4851-B67C-F5EB2A4932C0}" destId="{89B372E3-5214-4335-9B00-9111C40A908D}" srcOrd="5" destOrd="0" presId="urn:microsoft.com/office/officeart/2005/8/layout/default"/>
    <dgm:cxn modelId="{57BA407D-A1D5-4A5F-8F81-E3E87665FBBE}" type="presParOf" srcId="{D87FC123-AF32-4851-B67C-F5EB2A4932C0}" destId="{E38172D3-7808-4ED1-8421-BD2C72C10634}" srcOrd="6" destOrd="0" presId="urn:microsoft.com/office/officeart/2005/8/layout/default"/>
    <dgm:cxn modelId="{2EF83532-397D-44B4-9EAB-F824C3C22ECA}" type="presParOf" srcId="{D87FC123-AF32-4851-B67C-F5EB2A4932C0}" destId="{B3E117FE-44DD-4162-BE22-40B27979FACA}" srcOrd="7" destOrd="0" presId="urn:microsoft.com/office/officeart/2005/8/layout/default"/>
    <dgm:cxn modelId="{5097CA65-C39A-4759-9B95-08636EB676CC}" type="presParOf" srcId="{D87FC123-AF32-4851-B67C-F5EB2A4932C0}" destId="{A1569F31-5B37-4B9A-8E48-CE9A1146F064}" srcOrd="8" destOrd="0" presId="urn:microsoft.com/office/officeart/2005/8/layout/default"/>
    <dgm:cxn modelId="{3CF23C86-20FA-450B-B8F7-AC520B8D4062}" type="presParOf" srcId="{D87FC123-AF32-4851-B67C-F5EB2A4932C0}" destId="{7972355F-720B-400A-967B-12FDF356E203}" srcOrd="9" destOrd="0" presId="urn:microsoft.com/office/officeart/2005/8/layout/default"/>
    <dgm:cxn modelId="{49559201-AACF-4778-BEDC-4CFA7A957DEE}" type="presParOf" srcId="{D87FC123-AF32-4851-B67C-F5EB2A4932C0}" destId="{17855E72-A134-4EAA-928B-E28D000730A0}" srcOrd="10" destOrd="0" presId="urn:microsoft.com/office/officeart/2005/8/layout/default"/>
    <dgm:cxn modelId="{9F2ED3EC-BBBA-4C6B-912F-F625EEFD4D08}" type="presParOf" srcId="{D87FC123-AF32-4851-B67C-F5EB2A4932C0}" destId="{423E253D-D6CE-4BE8-95AA-1941CCC8BE6F}" srcOrd="11" destOrd="0" presId="urn:microsoft.com/office/officeart/2005/8/layout/default"/>
    <dgm:cxn modelId="{BA8A7759-8540-4B01-BC49-CA9902E10868}" type="presParOf" srcId="{D87FC123-AF32-4851-B67C-F5EB2A4932C0}" destId="{EEFC643C-FC7F-40A9-B5AC-592327B84247}" srcOrd="12" destOrd="0" presId="urn:microsoft.com/office/officeart/2005/8/layout/default"/>
    <dgm:cxn modelId="{A697A430-2FAF-4DFE-8C10-91B1E864F93E}" type="presParOf" srcId="{D87FC123-AF32-4851-B67C-F5EB2A4932C0}" destId="{B38065B2-8554-48F0-84B4-7E1286FCA9F9}" srcOrd="13" destOrd="0" presId="urn:microsoft.com/office/officeart/2005/8/layout/default"/>
    <dgm:cxn modelId="{1FCED900-5368-4F5B-B55B-562C263D080B}" type="presParOf" srcId="{D87FC123-AF32-4851-B67C-F5EB2A4932C0}" destId="{11C8828A-7BD0-43FA-9EB2-CEF94390C5C5}" srcOrd="14" destOrd="0" presId="urn:microsoft.com/office/officeart/2005/8/layout/default"/>
    <dgm:cxn modelId="{B273B3DD-BCD8-43F7-8BFF-58412A0C7CF3}" type="presParOf" srcId="{D87FC123-AF32-4851-B67C-F5EB2A4932C0}" destId="{6BAB8873-13EB-40D5-8CFB-ED7A27D28D9E}" srcOrd="15" destOrd="0" presId="urn:microsoft.com/office/officeart/2005/8/layout/default"/>
    <dgm:cxn modelId="{C372CCB2-9322-4524-A82E-CBD1335A0F44}" type="presParOf" srcId="{D87FC123-AF32-4851-B67C-F5EB2A4932C0}" destId="{882A59BD-80CA-4DBD-A704-B97AD474CB33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5114B6-AF1F-4C86-91EF-5C3BD7F8918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2C1A936-2B9B-4208-BC5C-019B10E3C44E}">
      <dgm:prSet/>
      <dgm:spPr/>
      <dgm:t>
        <a:bodyPr/>
        <a:lstStyle/>
        <a:p>
          <a:r>
            <a:rPr lang="en-US" b="1" dirty="0"/>
            <a:t>Charles Gibson</a:t>
          </a:r>
          <a:endParaRPr lang="en-US" dirty="0"/>
        </a:p>
      </dgm:t>
    </dgm:pt>
    <dgm:pt modelId="{3F419893-A361-49E9-81E2-EC42F14D0C2E}" type="parTrans" cxnId="{6020D0D2-F222-4BE8-B619-CA40F8D2E059}">
      <dgm:prSet/>
      <dgm:spPr/>
      <dgm:t>
        <a:bodyPr/>
        <a:lstStyle/>
        <a:p>
          <a:endParaRPr lang="en-US"/>
        </a:p>
      </dgm:t>
    </dgm:pt>
    <dgm:pt modelId="{25B13C7E-FA36-467E-BD7B-A07C5138BB89}" type="sibTrans" cxnId="{6020D0D2-F222-4BE8-B619-CA40F8D2E059}">
      <dgm:prSet/>
      <dgm:spPr/>
      <dgm:t>
        <a:bodyPr/>
        <a:lstStyle/>
        <a:p>
          <a:endParaRPr lang="en-US"/>
        </a:p>
      </dgm:t>
    </dgm:pt>
    <dgm:pt modelId="{0EA34109-A7FE-43A3-8200-F2C80F8E05AA}">
      <dgm:prSet/>
      <dgm:spPr/>
      <dgm:t>
        <a:bodyPr/>
        <a:lstStyle/>
        <a:p>
          <a:r>
            <a:rPr lang="en-US" b="1"/>
            <a:t>Webster Hamilton</a:t>
          </a:r>
          <a:endParaRPr lang="en-US"/>
        </a:p>
      </dgm:t>
    </dgm:pt>
    <dgm:pt modelId="{0B7DDF11-635B-4A5B-A8AB-236B01C92AEC}" type="parTrans" cxnId="{DBAB789E-B313-4299-9822-5FC7576CF86F}">
      <dgm:prSet/>
      <dgm:spPr/>
      <dgm:t>
        <a:bodyPr/>
        <a:lstStyle/>
        <a:p>
          <a:endParaRPr lang="en-US"/>
        </a:p>
      </dgm:t>
    </dgm:pt>
    <dgm:pt modelId="{D6854135-0A4B-4E34-85F7-2CBBE45E02F0}" type="sibTrans" cxnId="{DBAB789E-B313-4299-9822-5FC7576CF86F}">
      <dgm:prSet/>
      <dgm:spPr/>
      <dgm:t>
        <a:bodyPr/>
        <a:lstStyle/>
        <a:p>
          <a:endParaRPr lang="en-US"/>
        </a:p>
      </dgm:t>
    </dgm:pt>
    <dgm:pt modelId="{26DB870A-CD1F-45E4-9C1B-95541F795C8B}">
      <dgm:prSet/>
      <dgm:spPr/>
      <dgm:t>
        <a:bodyPr/>
        <a:lstStyle/>
        <a:p>
          <a:r>
            <a:rPr lang="en-US" b="1"/>
            <a:t>Zachary Laughlin</a:t>
          </a:r>
          <a:endParaRPr lang="en-US"/>
        </a:p>
      </dgm:t>
    </dgm:pt>
    <dgm:pt modelId="{18CDAC0D-4725-49BA-BB0E-F68578A31A0F}" type="parTrans" cxnId="{8641DBD6-12ED-499B-825A-721DD7BE5FCC}">
      <dgm:prSet/>
      <dgm:spPr/>
      <dgm:t>
        <a:bodyPr/>
        <a:lstStyle/>
        <a:p>
          <a:endParaRPr lang="en-US"/>
        </a:p>
      </dgm:t>
    </dgm:pt>
    <dgm:pt modelId="{CF9A1B73-680C-4A34-A728-58F9410D95B7}" type="sibTrans" cxnId="{8641DBD6-12ED-499B-825A-721DD7BE5FCC}">
      <dgm:prSet/>
      <dgm:spPr/>
      <dgm:t>
        <a:bodyPr/>
        <a:lstStyle/>
        <a:p>
          <a:endParaRPr lang="en-US"/>
        </a:p>
      </dgm:t>
    </dgm:pt>
    <dgm:pt modelId="{A553E50D-1B3C-487B-83D7-A788D88716D4}">
      <dgm:prSet/>
      <dgm:spPr/>
      <dgm:t>
        <a:bodyPr/>
        <a:lstStyle/>
        <a:p>
          <a:r>
            <a:rPr lang="en-US" b="1"/>
            <a:t>Jaymar Mitchell</a:t>
          </a:r>
          <a:endParaRPr lang="en-US"/>
        </a:p>
      </dgm:t>
    </dgm:pt>
    <dgm:pt modelId="{80AB73A7-88E5-41D6-90A2-203CE7FBF81C}" type="parTrans" cxnId="{5EE84218-7FA1-483B-9D05-848A50E7B8E4}">
      <dgm:prSet/>
      <dgm:spPr/>
      <dgm:t>
        <a:bodyPr/>
        <a:lstStyle/>
        <a:p>
          <a:endParaRPr lang="en-US"/>
        </a:p>
      </dgm:t>
    </dgm:pt>
    <dgm:pt modelId="{2422E83A-468A-4429-B882-541026C8E649}" type="sibTrans" cxnId="{5EE84218-7FA1-483B-9D05-848A50E7B8E4}">
      <dgm:prSet/>
      <dgm:spPr/>
      <dgm:t>
        <a:bodyPr/>
        <a:lstStyle/>
        <a:p>
          <a:endParaRPr lang="en-US"/>
        </a:p>
      </dgm:t>
    </dgm:pt>
    <dgm:pt modelId="{97D21A53-6719-41A7-BD3B-9F8D0ADA00B1}">
      <dgm:prSet/>
      <dgm:spPr/>
      <dgm:t>
        <a:bodyPr/>
        <a:lstStyle/>
        <a:p>
          <a:r>
            <a:rPr lang="en-US" b="1"/>
            <a:t>Tyrique Outlaw-Davis</a:t>
          </a:r>
          <a:endParaRPr lang="en-US"/>
        </a:p>
      </dgm:t>
    </dgm:pt>
    <dgm:pt modelId="{36ACF0F7-81FF-4F0D-BE4C-7E5A7182AED7}" type="parTrans" cxnId="{E57E1E3D-3DAE-4D0B-ABB6-8095136574D9}">
      <dgm:prSet/>
      <dgm:spPr/>
      <dgm:t>
        <a:bodyPr/>
        <a:lstStyle/>
        <a:p>
          <a:endParaRPr lang="en-US"/>
        </a:p>
      </dgm:t>
    </dgm:pt>
    <dgm:pt modelId="{2BB0EDE3-99E9-4FCB-B71E-66B42F4841C8}" type="sibTrans" cxnId="{E57E1E3D-3DAE-4D0B-ABB6-8095136574D9}">
      <dgm:prSet/>
      <dgm:spPr/>
      <dgm:t>
        <a:bodyPr/>
        <a:lstStyle/>
        <a:p>
          <a:endParaRPr lang="en-US"/>
        </a:p>
      </dgm:t>
    </dgm:pt>
    <dgm:pt modelId="{E9BBD7FE-652D-45B6-BF11-CE7B9EDBFB27}">
      <dgm:prSet/>
      <dgm:spPr/>
      <dgm:t>
        <a:bodyPr/>
        <a:lstStyle/>
        <a:p>
          <a:r>
            <a:rPr lang="en-US" b="1"/>
            <a:t>Anthony Patton</a:t>
          </a:r>
          <a:endParaRPr lang="en-US"/>
        </a:p>
      </dgm:t>
    </dgm:pt>
    <dgm:pt modelId="{9C295339-1546-410E-9DAB-BC27AF5ECBD8}" type="parTrans" cxnId="{29987A75-0057-47A3-A1D5-5C366C89057C}">
      <dgm:prSet/>
      <dgm:spPr/>
      <dgm:t>
        <a:bodyPr/>
        <a:lstStyle/>
        <a:p>
          <a:endParaRPr lang="en-US"/>
        </a:p>
      </dgm:t>
    </dgm:pt>
    <dgm:pt modelId="{237A9540-C025-42F6-ABD3-521044E6B740}" type="sibTrans" cxnId="{29987A75-0057-47A3-A1D5-5C366C89057C}">
      <dgm:prSet/>
      <dgm:spPr/>
      <dgm:t>
        <a:bodyPr/>
        <a:lstStyle/>
        <a:p>
          <a:endParaRPr lang="en-US"/>
        </a:p>
      </dgm:t>
    </dgm:pt>
    <dgm:pt modelId="{0BCDCC17-05A4-4924-8191-AFBAA70D6C3C}">
      <dgm:prSet/>
      <dgm:spPr/>
      <dgm:t>
        <a:bodyPr/>
        <a:lstStyle/>
        <a:p>
          <a:r>
            <a:rPr lang="en-US" b="1"/>
            <a:t>Casey Williams</a:t>
          </a:r>
          <a:endParaRPr lang="en-US"/>
        </a:p>
      </dgm:t>
    </dgm:pt>
    <dgm:pt modelId="{8C58D93B-B47E-4FEB-B0D1-EFED0BEB2121}" type="parTrans" cxnId="{910E93F7-E570-46E4-A622-094737A492A0}">
      <dgm:prSet/>
      <dgm:spPr/>
      <dgm:t>
        <a:bodyPr/>
        <a:lstStyle/>
        <a:p>
          <a:endParaRPr lang="en-US"/>
        </a:p>
      </dgm:t>
    </dgm:pt>
    <dgm:pt modelId="{8D6F67A7-E1B5-4259-AF5E-37C33731452E}" type="sibTrans" cxnId="{910E93F7-E570-46E4-A622-094737A492A0}">
      <dgm:prSet/>
      <dgm:spPr/>
      <dgm:t>
        <a:bodyPr/>
        <a:lstStyle/>
        <a:p>
          <a:endParaRPr lang="en-US"/>
        </a:p>
      </dgm:t>
    </dgm:pt>
    <dgm:pt modelId="{0DB8AD4D-1C43-4E15-8679-F3A1A2EE4F1F}">
      <dgm:prSet/>
      <dgm:spPr/>
      <dgm:t>
        <a:bodyPr/>
        <a:lstStyle/>
        <a:p>
          <a:r>
            <a:rPr lang="en-US" b="1"/>
            <a:t>Charles Woods Jr. </a:t>
          </a:r>
          <a:endParaRPr lang="en-US"/>
        </a:p>
      </dgm:t>
    </dgm:pt>
    <dgm:pt modelId="{550659C4-9A84-4497-8DE5-11755C2FA17B}" type="parTrans" cxnId="{ECF001AF-E50A-4AC7-BDB9-8122FB47BAE3}">
      <dgm:prSet/>
      <dgm:spPr/>
      <dgm:t>
        <a:bodyPr/>
        <a:lstStyle/>
        <a:p>
          <a:endParaRPr lang="en-US"/>
        </a:p>
      </dgm:t>
    </dgm:pt>
    <dgm:pt modelId="{BBA29C6C-F53E-4A5A-AC72-C7F74FD317FA}" type="sibTrans" cxnId="{ECF001AF-E50A-4AC7-BDB9-8122FB47BAE3}">
      <dgm:prSet/>
      <dgm:spPr/>
      <dgm:t>
        <a:bodyPr/>
        <a:lstStyle/>
        <a:p>
          <a:endParaRPr lang="en-US"/>
        </a:p>
      </dgm:t>
    </dgm:pt>
    <dgm:pt modelId="{FD2A33E3-E143-43B1-85AD-0AAD1245D24E}" type="pres">
      <dgm:prSet presAssocID="{505114B6-AF1F-4C86-91EF-5C3BD7F89180}" presName="diagram" presStyleCnt="0">
        <dgm:presLayoutVars>
          <dgm:dir/>
          <dgm:resizeHandles val="exact"/>
        </dgm:presLayoutVars>
      </dgm:prSet>
      <dgm:spPr/>
    </dgm:pt>
    <dgm:pt modelId="{58741893-DDF7-4AD6-BD8E-CB182636ADAB}" type="pres">
      <dgm:prSet presAssocID="{22C1A936-2B9B-4208-BC5C-019B10E3C44E}" presName="node" presStyleLbl="node1" presStyleIdx="0" presStyleCnt="8">
        <dgm:presLayoutVars>
          <dgm:bulletEnabled val="1"/>
        </dgm:presLayoutVars>
      </dgm:prSet>
      <dgm:spPr/>
    </dgm:pt>
    <dgm:pt modelId="{7F135457-C89B-4466-91C2-D2B9F38D3D4A}" type="pres">
      <dgm:prSet presAssocID="{25B13C7E-FA36-467E-BD7B-A07C5138BB89}" presName="sibTrans" presStyleCnt="0"/>
      <dgm:spPr/>
    </dgm:pt>
    <dgm:pt modelId="{AA825472-A324-488F-B6D4-F8236AA5D75C}" type="pres">
      <dgm:prSet presAssocID="{0EA34109-A7FE-43A3-8200-F2C80F8E05AA}" presName="node" presStyleLbl="node1" presStyleIdx="1" presStyleCnt="8">
        <dgm:presLayoutVars>
          <dgm:bulletEnabled val="1"/>
        </dgm:presLayoutVars>
      </dgm:prSet>
      <dgm:spPr/>
    </dgm:pt>
    <dgm:pt modelId="{3111C14D-3AAC-4F0F-BA6F-0779FF536715}" type="pres">
      <dgm:prSet presAssocID="{D6854135-0A4B-4E34-85F7-2CBBE45E02F0}" presName="sibTrans" presStyleCnt="0"/>
      <dgm:spPr/>
    </dgm:pt>
    <dgm:pt modelId="{D4ABA96D-2531-4A9C-9BC2-60879AF0AB89}" type="pres">
      <dgm:prSet presAssocID="{26DB870A-CD1F-45E4-9C1B-95541F795C8B}" presName="node" presStyleLbl="node1" presStyleIdx="2" presStyleCnt="8">
        <dgm:presLayoutVars>
          <dgm:bulletEnabled val="1"/>
        </dgm:presLayoutVars>
      </dgm:prSet>
      <dgm:spPr/>
    </dgm:pt>
    <dgm:pt modelId="{FC43DD89-6153-45E4-9749-3A2B66C75C1B}" type="pres">
      <dgm:prSet presAssocID="{CF9A1B73-680C-4A34-A728-58F9410D95B7}" presName="sibTrans" presStyleCnt="0"/>
      <dgm:spPr/>
    </dgm:pt>
    <dgm:pt modelId="{7063AC54-E72A-41E3-8C0F-1C94010BBBF3}" type="pres">
      <dgm:prSet presAssocID="{A553E50D-1B3C-487B-83D7-A788D88716D4}" presName="node" presStyleLbl="node1" presStyleIdx="3" presStyleCnt="8">
        <dgm:presLayoutVars>
          <dgm:bulletEnabled val="1"/>
        </dgm:presLayoutVars>
      </dgm:prSet>
      <dgm:spPr/>
    </dgm:pt>
    <dgm:pt modelId="{0DB28F54-6147-4EFD-9B86-84E3C6502C58}" type="pres">
      <dgm:prSet presAssocID="{2422E83A-468A-4429-B882-541026C8E649}" presName="sibTrans" presStyleCnt="0"/>
      <dgm:spPr/>
    </dgm:pt>
    <dgm:pt modelId="{FB04236A-EDF3-4EB7-85E9-88FE80B94180}" type="pres">
      <dgm:prSet presAssocID="{97D21A53-6719-41A7-BD3B-9F8D0ADA00B1}" presName="node" presStyleLbl="node1" presStyleIdx="4" presStyleCnt="8">
        <dgm:presLayoutVars>
          <dgm:bulletEnabled val="1"/>
        </dgm:presLayoutVars>
      </dgm:prSet>
      <dgm:spPr/>
    </dgm:pt>
    <dgm:pt modelId="{5FA39EBC-2C28-40DA-A5DA-D2D3149C7D51}" type="pres">
      <dgm:prSet presAssocID="{2BB0EDE3-99E9-4FCB-B71E-66B42F4841C8}" presName="sibTrans" presStyleCnt="0"/>
      <dgm:spPr/>
    </dgm:pt>
    <dgm:pt modelId="{C4021EDD-ACD7-4C81-B612-E83DD4E037BB}" type="pres">
      <dgm:prSet presAssocID="{E9BBD7FE-652D-45B6-BF11-CE7B9EDBFB27}" presName="node" presStyleLbl="node1" presStyleIdx="5" presStyleCnt="8">
        <dgm:presLayoutVars>
          <dgm:bulletEnabled val="1"/>
        </dgm:presLayoutVars>
      </dgm:prSet>
      <dgm:spPr/>
    </dgm:pt>
    <dgm:pt modelId="{4B1027A5-62AB-4999-ADAC-F6782281ED14}" type="pres">
      <dgm:prSet presAssocID="{237A9540-C025-42F6-ABD3-521044E6B740}" presName="sibTrans" presStyleCnt="0"/>
      <dgm:spPr/>
    </dgm:pt>
    <dgm:pt modelId="{CFD3B8F5-D36A-4A13-B723-751B9395C3DE}" type="pres">
      <dgm:prSet presAssocID="{0BCDCC17-05A4-4924-8191-AFBAA70D6C3C}" presName="node" presStyleLbl="node1" presStyleIdx="6" presStyleCnt="8">
        <dgm:presLayoutVars>
          <dgm:bulletEnabled val="1"/>
        </dgm:presLayoutVars>
      </dgm:prSet>
      <dgm:spPr/>
    </dgm:pt>
    <dgm:pt modelId="{D4652086-BD82-476E-819D-DC9E08F945B1}" type="pres">
      <dgm:prSet presAssocID="{8D6F67A7-E1B5-4259-AF5E-37C33731452E}" presName="sibTrans" presStyleCnt="0"/>
      <dgm:spPr/>
    </dgm:pt>
    <dgm:pt modelId="{98C79DAF-952F-4AF9-B87D-9A17BC93342F}" type="pres">
      <dgm:prSet presAssocID="{0DB8AD4D-1C43-4E15-8679-F3A1A2EE4F1F}" presName="node" presStyleLbl="node1" presStyleIdx="7" presStyleCnt="8">
        <dgm:presLayoutVars>
          <dgm:bulletEnabled val="1"/>
        </dgm:presLayoutVars>
      </dgm:prSet>
      <dgm:spPr/>
    </dgm:pt>
  </dgm:ptLst>
  <dgm:cxnLst>
    <dgm:cxn modelId="{5EE84218-7FA1-483B-9D05-848A50E7B8E4}" srcId="{505114B6-AF1F-4C86-91EF-5C3BD7F89180}" destId="{A553E50D-1B3C-487B-83D7-A788D88716D4}" srcOrd="3" destOrd="0" parTransId="{80AB73A7-88E5-41D6-90A2-203CE7FBF81C}" sibTransId="{2422E83A-468A-4429-B882-541026C8E649}"/>
    <dgm:cxn modelId="{65A63F27-39BA-4364-9A89-BB50C005E96E}" type="presOf" srcId="{505114B6-AF1F-4C86-91EF-5C3BD7F89180}" destId="{FD2A33E3-E143-43B1-85AD-0AAD1245D24E}" srcOrd="0" destOrd="0" presId="urn:microsoft.com/office/officeart/2005/8/layout/default"/>
    <dgm:cxn modelId="{F5539536-33AB-4088-B50A-39C0E0259F3E}" type="presOf" srcId="{0BCDCC17-05A4-4924-8191-AFBAA70D6C3C}" destId="{CFD3B8F5-D36A-4A13-B723-751B9395C3DE}" srcOrd="0" destOrd="0" presId="urn:microsoft.com/office/officeart/2005/8/layout/default"/>
    <dgm:cxn modelId="{E57E1E3D-3DAE-4D0B-ABB6-8095136574D9}" srcId="{505114B6-AF1F-4C86-91EF-5C3BD7F89180}" destId="{97D21A53-6719-41A7-BD3B-9F8D0ADA00B1}" srcOrd="4" destOrd="0" parTransId="{36ACF0F7-81FF-4F0D-BE4C-7E5A7182AED7}" sibTransId="{2BB0EDE3-99E9-4FCB-B71E-66B42F4841C8}"/>
    <dgm:cxn modelId="{8E943242-8BA9-42B5-A7E3-5062DC940BEC}" type="presOf" srcId="{0DB8AD4D-1C43-4E15-8679-F3A1A2EE4F1F}" destId="{98C79DAF-952F-4AF9-B87D-9A17BC93342F}" srcOrd="0" destOrd="0" presId="urn:microsoft.com/office/officeart/2005/8/layout/default"/>
    <dgm:cxn modelId="{29987A75-0057-47A3-A1D5-5C366C89057C}" srcId="{505114B6-AF1F-4C86-91EF-5C3BD7F89180}" destId="{E9BBD7FE-652D-45B6-BF11-CE7B9EDBFB27}" srcOrd="5" destOrd="0" parTransId="{9C295339-1546-410E-9DAB-BC27AF5ECBD8}" sibTransId="{237A9540-C025-42F6-ABD3-521044E6B740}"/>
    <dgm:cxn modelId="{14E7487B-2D6E-4A33-81F3-C6DBA5BA5FAF}" type="presOf" srcId="{0EA34109-A7FE-43A3-8200-F2C80F8E05AA}" destId="{AA825472-A324-488F-B6D4-F8236AA5D75C}" srcOrd="0" destOrd="0" presId="urn:microsoft.com/office/officeart/2005/8/layout/default"/>
    <dgm:cxn modelId="{FBB5D58F-BCFA-4ED3-9C42-701DB610073E}" type="presOf" srcId="{22C1A936-2B9B-4208-BC5C-019B10E3C44E}" destId="{58741893-DDF7-4AD6-BD8E-CB182636ADAB}" srcOrd="0" destOrd="0" presId="urn:microsoft.com/office/officeart/2005/8/layout/default"/>
    <dgm:cxn modelId="{DBAB789E-B313-4299-9822-5FC7576CF86F}" srcId="{505114B6-AF1F-4C86-91EF-5C3BD7F89180}" destId="{0EA34109-A7FE-43A3-8200-F2C80F8E05AA}" srcOrd="1" destOrd="0" parTransId="{0B7DDF11-635B-4A5B-A8AB-236B01C92AEC}" sibTransId="{D6854135-0A4B-4E34-85F7-2CBBE45E02F0}"/>
    <dgm:cxn modelId="{44A12EA4-C99A-4C8A-AEF7-273201DD27A9}" type="presOf" srcId="{E9BBD7FE-652D-45B6-BF11-CE7B9EDBFB27}" destId="{C4021EDD-ACD7-4C81-B612-E83DD4E037BB}" srcOrd="0" destOrd="0" presId="urn:microsoft.com/office/officeart/2005/8/layout/default"/>
    <dgm:cxn modelId="{ECF001AF-E50A-4AC7-BDB9-8122FB47BAE3}" srcId="{505114B6-AF1F-4C86-91EF-5C3BD7F89180}" destId="{0DB8AD4D-1C43-4E15-8679-F3A1A2EE4F1F}" srcOrd="7" destOrd="0" parTransId="{550659C4-9A84-4497-8DE5-11755C2FA17B}" sibTransId="{BBA29C6C-F53E-4A5A-AC72-C7F74FD317FA}"/>
    <dgm:cxn modelId="{95D020B5-69F4-44C5-9ED4-A68AEED7EC8D}" type="presOf" srcId="{97D21A53-6719-41A7-BD3B-9F8D0ADA00B1}" destId="{FB04236A-EDF3-4EB7-85E9-88FE80B94180}" srcOrd="0" destOrd="0" presId="urn:microsoft.com/office/officeart/2005/8/layout/default"/>
    <dgm:cxn modelId="{E17566C6-E0EA-4EBD-88EC-5DB5E10F04B9}" type="presOf" srcId="{A553E50D-1B3C-487B-83D7-A788D88716D4}" destId="{7063AC54-E72A-41E3-8C0F-1C94010BBBF3}" srcOrd="0" destOrd="0" presId="urn:microsoft.com/office/officeart/2005/8/layout/default"/>
    <dgm:cxn modelId="{6020D0D2-F222-4BE8-B619-CA40F8D2E059}" srcId="{505114B6-AF1F-4C86-91EF-5C3BD7F89180}" destId="{22C1A936-2B9B-4208-BC5C-019B10E3C44E}" srcOrd="0" destOrd="0" parTransId="{3F419893-A361-49E9-81E2-EC42F14D0C2E}" sibTransId="{25B13C7E-FA36-467E-BD7B-A07C5138BB89}"/>
    <dgm:cxn modelId="{8641DBD6-12ED-499B-825A-721DD7BE5FCC}" srcId="{505114B6-AF1F-4C86-91EF-5C3BD7F89180}" destId="{26DB870A-CD1F-45E4-9C1B-95541F795C8B}" srcOrd="2" destOrd="0" parTransId="{18CDAC0D-4725-49BA-BB0E-F68578A31A0F}" sibTransId="{CF9A1B73-680C-4A34-A728-58F9410D95B7}"/>
    <dgm:cxn modelId="{7D3803EF-B474-417A-8F7C-2D11B49BC69A}" type="presOf" srcId="{26DB870A-CD1F-45E4-9C1B-95541F795C8B}" destId="{D4ABA96D-2531-4A9C-9BC2-60879AF0AB89}" srcOrd="0" destOrd="0" presId="urn:microsoft.com/office/officeart/2005/8/layout/default"/>
    <dgm:cxn modelId="{910E93F7-E570-46E4-A622-094737A492A0}" srcId="{505114B6-AF1F-4C86-91EF-5C3BD7F89180}" destId="{0BCDCC17-05A4-4924-8191-AFBAA70D6C3C}" srcOrd="6" destOrd="0" parTransId="{8C58D93B-B47E-4FEB-B0D1-EFED0BEB2121}" sibTransId="{8D6F67A7-E1B5-4259-AF5E-37C33731452E}"/>
    <dgm:cxn modelId="{73BB1407-3567-41AF-B7BC-B80D1C41528E}" type="presParOf" srcId="{FD2A33E3-E143-43B1-85AD-0AAD1245D24E}" destId="{58741893-DDF7-4AD6-BD8E-CB182636ADAB}" srcOrd="0" destOrd="0" presId="urn:microsoft.com/office/officeart/2005/8/layout/default"/>
    <dgm:cxn modelId="{9516B16F-2D0C-41E5-A882-7194C5C21AD1}" type="presParOf" srcId="{FD2A33E3-E143-43B1-85AD-0AAD1245D24E}" destId="{7F135457-C89B-4466-91C2-D2B9F38D3D4A}" srcOrd="1" destOrd="0" presId="urn:microsoft.com/office/officeart/2005/8/layout/default"/>
    <dgm:cxn modelId="{545E5A79-0DA7-4AA8-AD5E-8B5AB4B57BFD}" type="presParOf" srcId="{FD2A33E3-E143-43B1-85AD-0AAD1245D24E}" destId="{AA825472-A324-488F-B6D4-F8236AA5D75C}" srcOrd="2" destOrd="0" presId="urn:microsoft.com/office/officeart/2005/8/layout/default"/>
    <dgm:cxn modelId="{F20F08D3-064E-4A32-A9A5-10C1FA152B35}" type="presParOf" srcId="{FD2A33E3-E143-43B1-85AD-0AAD1245D24E}" destId="{3111C14D-3AAC-4F0F-BA6F-0779FF536715}" srcOrd="3" destOrd="0" presId="urn:microsoft.com/office/officeart/2005/8/layout/default"/>
    <dgm:cxn modelId="{D7071362-1313-4CC4-AC0C-A0401DD2A61B}" type="presParOf" srcId="{FD2A33E3-E143-43B1-85AD-0AAD1245D24E}" destId="{D4ABA96D-2531-4A9C-9BC2-60879AF0AB89}" srcOrd="4" destOrd="0" presId="urn:microsoft.com/office/officeart/2005/8/layout/default"/>
    <dgm:cxn modelId="{4DEF0FAA-5BA8-4585-81DF-D1485D3033EA}" type="presParOf" srcId="{FD2A33E3-E143-43B1-85AD-0AAD1245D24E}" destId="{FC43DD89-6153-45E4-9749-3A2B66C75C1B}" srcOrd="5" destOrd="0" presId="urn:microsoft.com/office/officeart/2005/8/layout/default"/>
    <dgm:cxn modelId="{BBC1E502-23E9-4C34-B5AF-B36DE941AB93}" type="presParOf" srcId="{FD2A33E3-E143-43B1-85AD-0AAD1245D24E}" destId="{7063AC54-E72A-41E3-8C0F-1C94010BBBF3}" srcOrd="6" destOrd="0" presId="urn:microsoft.com/office/officeart/2005/8/layout/default"/>
    <dgm:cxn modelId="{AA830B4A-F2B4-4BF6-98D2-CA7061F8820B}" type="presParOf" srcId="{FD2A33E3-E143-43B1-85AD-0AAD1245D24E}" destId="{0DB28F54-6147-4EFD-9B86-84E3C6502C58}" srcOrd="7" destOrd="0" presId="urn:microsoft.com/office/officeart/2005/8/layout/default"/>
    <dgm:cxn modelId="{C9F92400-4DE7-4E95-BED0-579ECF5BFAAC}" type="presParOf" srcId="{FD2A33E3-E143-43B1-85AD-0AAD1245D24E}" destId="{FB04236A-EDF3-4EB7-85E9-88FE80B94180}" srcOrd="8" destOrd="0" presId="urn:microsoft.com/office/officeart/2005/8/layout/default"/>
    <dgm:cxn modelId="{3D87D0F3-DC79-473D-AD77-3F2EE4ADA5AB}" type="presParOf" srcId="{FD2A33E3-E143-43B1-85AD-0AAD1245D24E}" destId="{5FA39EBC-2C28-40DA-A5DA-D2D3149C7D51}" srcOrd="9" destOrd="0" presId="urn:microsoft.com/office/officeart/2005/8/layout/default"/>
    <dgm:cxn modelId="{3670CD33-E3E9-4139-A94D-D381AEC50805}" type="presParOf" srcId="{FD2A33E3-E143-43B1-85AD-0AAD1245D24E}" destId="{C4021EDD-ACD7-4C81-B612-E83DD4E037BB}" srcOrd="10" destOrd="0" presId="urn:microsoft.com/office/officeart/2005/8/layout/default"/>
    <dgm:cxn modelId="{64C4D1CE-E404-4B5A-999C-50F68895B0ED}" type="presParOf" srcId="{FD2A33E3-E143-43B1-85AD-0AAD1245D24E}" destId="{4B1027A5-62AB-4999-ADAC-F6782281ED14}" srcOrd="11" destOrd="0" presId="urn:microsoft.com/office/officeart/2005/8/layout/default"/>
    <dgm:cxn modelId="{0725CB08-A074-454C-B7D0-C4B1DD630453}" type="presParOf" srcId="{FD2A33E3-E143-43B1-85AD-0AAD1245D24E}" destId="{CFD3B8F5-D36A-4A13-B723-751B9395C3DE}" srcOrd="12" destOrd="0" presId="urn:microsoft.com/office/officeart/2005/8/layout/default"/>
    <dgm:cxn modelId="{B68608B9-4ACA-4555-A5E9-31674165E6E0}" type="presParOf" srcId="{FD2A33E3-E143-43B1-85AD-0AAD1245D24E}" destId="{D4652086-BD82-476E-819D-DC9E08F945B1}" srcOrd="13" destOrd="0" presId="urn:microsoft.com/office/officeart/2005/8/layout/default"/>
    <dgm:cxn modelId="{8271D9E6-90E8-4523-9B4B-9C73A90C3076}" type="presParOf" srcId="{FD2A33E3-E143-43B1-85AD-0AAD1245D24E}" destId="{98C79DAF-952F-4AF9-B87D-9A17BC93342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E39B368-76D7-4DEF-ADF0-3A4FC52BDFE6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59EF0B0-3AD6-4D5E-830D-2AB65C90CF79}">
      <dgm:prSet/>
      <dgm:spPr/>
      <dgm:t>
        <a:bodyPr/>
        <a:lstStyle/>
        <a:p>
          <a:r>
            <a:rPr lang="en-US" b="1"/>
            <a:t>Elijah Burrows</a:t>
          </a:r>
          <a:endParaRPr lang="en-US"/>
        </a:p>
      </dgm:t>
    </dgm:pt>
    <dgm:pt modelId="{A5178508-78DF-4EE2-9D4C-003A735DD21F}" type="parTrans" cxnId="{86C0C21A-00FE-42E4-B667-ADD4504985F3}">
      <dgm:prSet/>
      <dgm:spPr/>
      <dgm:t>
        <a:bodyPr/>
        <a:lstStyle/>
        <a:p>
          <a:endParaRPr lang="en-US"/>
        </a:p>
      </dgm:t>
    </dgm:pt>
    <dgm:pt modelId="{DC77654D-8BB8-418E-A4AD-149E4BEE1D50}" type="sibTrans" cxnId="{86C0C21A-00FE-42E4-B667-ADD4504985F3}">
      <dgm:prSet/>
      <dgm:spPr/>
      <dgm:t>
        <a:bodyPr/>
        <a:lstStyle/>
        <a:p>
          <a:endParaRPr lang="en-US"/>
        </a:p>
      </dgm:t>
    </dgm:pt>
    <dgm:pt modelId="{23FAC3C6-4472-4009-B40C-E22DC7D42448}">
      <dgm:prSet/>
      <dgm:spPr/>
      <dgm:t>
        <a:bodyPr/>
        <a:lstStyle/>
        <a:p>
          <a:r>
            <a:rPr lang="en-US" b="1"/>
            <a:t>Kam’ron Nelson</a:t>
          </a:r>
          <a:endParaRPr lang="en-US"/>
        </a:p>
      </dgm:t>
    </dgm:pt>
    <dgm:pt modelId="{43F0AB10-CDF9-4860-80B1-1992864F5020}" type="parTrans" cxnId="{85BBDB62-6448-4DF8-9E88-C68E7364D50D}">
      <dgm:prSet/>
      <dgm:spPr/>
      <dgm:t>
        <a:bodyPr/>
        <a:lstStyle/>
        <a:p>
          <a:endParaRPr lang="en-US"/>
        </a:p>
      </dgm:t>
    </dgm:pt>
    <dgm:pt modelId="{EBE709F9-5A0D-4442-B334-BA1A742ED135}" type="sibTrans" cxnId="{85BBDB62-6448-4DF8-9E88-C68E7364D50D}">
      <dgm:prSet/>
      <dgm:spPr/>
      <dgm:t>
        <a:bodyPr/>
        <a:lstStyle/>
        <a:p>
          <a:endParaRPr lang="en-US"/>
        </a:p>
      </dgm:t>
    </dgm:pt>
    <dgm:pt modelId="{3B29FCAE-5EA7-431F-B52D-59F3C1BCECE3}" type="pres">
      <dgm:prSet presAssocID="{4E39B368-76D7-4DEF-ADF0-3A4FC52BDFE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326B85-0911-467B-ABA8-2B5E849D588E}" type="pres">
      <dgm:prSet presAssocID="{159EF0B0-3AD6-4D5E-830D-2AB65C90CF79}" presName="root" presStyleCnt="0"/>
      <dgm:spPr/>
    </dgm:pt>
    <dgm:pt modelId="{53376682-2236-42CE-9C83-1F2BC4E45A58}" type="pres">
      <dgm:prSet presAssocID="{159EF0B0-3AD6-4D5E-830D-2AB65C90CF79}" presName="rootComposite" presStyleCnt="0"/>
      <dgm:spPr/>
    </dgm:pt>
    <dgm:pt modelId="{776403A4-42DC-476B-A416-F0CB779ADE39}" type="pres">
      <dgm:prSet presAssocID="{159EF0B0-3AD6-4D5E-830D-2AB65C90CF79}" presName="rootText" presStyleLbl="node1" presStyleIdx="0" presStyleCnt="2"/>
      <dgm:spPr/>
    </dgm:pt>
    <dgm:pt modelId="{FC81268B-3953-4AB6-AD45-6BD2CF34EDAB}" type="pres">
      <dgm:prSet presAssocID="{159EF0B0-3AD6-4D5E-830D-2AB65C90CF79}" presName="rootConnector" presStyleLbl="node1" presStyleIdx="0" presStyleCnt="2"/>
      <dgm:spPr/>
    </dgm:pt>
    <dgm:pt modelId="{EAC483F8-C98E-4182-B772-425518E272EC}" type="pres">
      <dgm:prSet presAssocID="{159EF0B0-3AD6-4D5E-830D-2AB65C90CF79}" presName="childShape" presStyleCnt="0"/>
      <dgm:spPr/>
    </dgm:pt>
    <dgm:pt modelId="{AFC99B1D-FF61-4A11-B24D-F45572D9D800}" type="pres">
      <dgm:prSet presAssocID="{23FAC3C6-4472-4009-B40C-E22DC7D42448}" presName="root" presStyleCnt="0"/>
      <dgm:spPr/>
    </dgm:pt>
    <dgm:pt modelId="{D0D2BC16-C9A9-4286-925A-8375DD70A89A}" type="pres">
      <dgm:prSet presAssocID="{23FAC3C6-4472-4009-B40C-E22DC7D42448}" presName="rootComposite" presStyleCnt="0"/>
      <dgm:spPr/>
    </dgm:pt>
    <dgm:pt modelId="{49605432-574B-413A-AF0F-E3D279023718}" type="pres">
      <dgm:prSet presAssocID="{23FAC3C6-4472-4009-B40C-E22DC7D42448}" presName="rootText" presStyleLbl="node1" presStyleIdx="1" presStyleCnt="2"/>
      <dgm:spPr/>
    </dgm:pt>
    <dgm:pt modelId="{A8B59E69-566E-4BC0-B01A-F42A7AECBFCD}" type="pres">
      <dgm:prSet presAssocID="{23FAC3C6-4472-4009-B40C-E22DC7D42448}" presName="rootConnector" presStyleLbl="node1" presStyleIdx="1" presStyleCnt="2"/>
      <dgm:spPr/>
    </dgm:pt>
    <dgm:pt modelId="{A697AFD7-8933-48FA-89BE-7A1423E33685}" type="pres">
      <dgm:prSet presAssocID="{23FAC3C6-4472-4009-B40C-E22DC7D42448}" presName="childShape" presStyleCnt="0"/>
      <dgm:spPr/>
    </dgm:pt>
  </dgm:ptLst>
  <dgm:cxnLst>
    <dgm:cxn modelId="{39452902-70F1-43BF-A8DB-EAEB501CE822}" type="presOf" srcId="{159EF0B0-3AD6-4D5E-830D-2AB65C90CF79}" destId="{776403A4-42DC-476B-A416-F0CB779ADE39}" srcOrd="0" destOrd="0" presId="urn:microsoft.com/office/officeart/2005/8/layout/hierarchy3"/>
    <dgm:cxn modelId="{86C0C21A-00FE-42E4-B667-ADD4504985F3}" srcId="{4E39B368-76D7-4DEF-ADF0-3A4FC52BDFE6}" destId="{159EF0B0-3AD6-4D5E-830D-2AB65C90CF79}" srcOrd="0" destOrd="0" parTransId="{A5178508-78DF-4EE2-9D4C-003A735DD21F}" sibTransId="{DC77654D-8BB8-418E-A4AD-149E4BEE1D50}"/>
    <dgm:cxn modelId="{5D69182F-1642-4BF3-9272-5A7F71636098}" type="presOf" srcId="{159EF0B0-3AD6-4D5E-830D-2AB65C90CF79}" destId="{FC81268B-3953-4AB6-AD45-6BD2CF34EDAB}" srcOrd="1" destOrd="0" presId="urn:microsoft.com/office/officeart/2005/8/layout/hierarchy3"/>
    <dgm:cxn modelId="{6965FA2F-78B2-4E27-A0D1-F242BDD55C7B}" type="presOf" srcId="{4E39B368-76D7-4DEF-ADF0-3A4FC52BDFE6}" destId="{3B29FCAE-5EA7-431F-B52D-59F3C1BCECE3}" srcOrd="0" destOrd="0" presId="urn:microsoft.com/office/officeart/2005/8/layout/hierarchy3"/>
    <dgm:cxn modelId="{85BBDB62-6448-4DF8-9E88-C68E7364D50D}" srcId="{4E39B368-76D7-4DEF-ADF0-3A4FC52BDFE6}" destId="{23FAC3C6-4472-4009-B40C-E22DC7D42448}" srcOrd="1" destOrd="0" parTransId="{43F0AB10-CDF9-4860-80B1-1992864F5020}" sibTransId="{EBE709F9-5A0D-4442-B334-BA1A742ED135}"/>
    <dgm:cxn modelId="{A9825C52-3C7F-46A3-B730-39E60CD0C5C0}" type="presOf" srcId="{23FAC3C6-4472-4009-B40C-E22DC7D42448}" destId="{A8B59E69-566E-4BC0-B01A-F42A7AECBFCD}" srcOrd="1" destOrd="0" presId="urn:microsoft.com/office/officeart/2005/8/layout/hierarchy3"/>
    <dgm:cxn modelId="{B493379E-0EF2-49F5-8CB3-18B4D3C75A4B}" type="presOf" srcId="{23FAC3C6-4472-4009-B40C-E22DC7D42448}" destId="{49605432-574B-413A-AF0F-E3D279023718}" srcOrd="0" destOrd="0" presId="urn:microsoft.com/office/officeart/2005/8/layout/hierarchy3"/>
    <dgm:cxn modelId="{5A998F5B-33EC-4CF7-8BA6-E2F2C53EB6C4}" type="presParOf" srcId="{3B29FCAE-5EA7-431F-B52D-59F3C1BCECE3}" destId="{DC326B85-0911-467B-ABA8-2B5E849D588E}" srcOrd="0" destOrd="0" presId="urn:microsoft.com/office/officeart/2005/8/layout/hierarchy3"/>
    <dgm:cxn modelId="{B74EC42F-5673-4FCD-8E7D-460894296C80}" type="presParOf" srcId="{DC326B85-0911-467B-ABA8-2B5E849D588E}" destId="{53376682-2236-42CE-9C83-1F2BC4E45A58}" srcOrd="0" destOrd="0" presId="urn:microsoft.com/office/officeart/2005/8/layout/hierarchy3"/>
    <dgm:cxn modelId="{6B86D870-EC4B-4738-9C2A-427E9B1E3665}" type="presParOf" srcId="{53376682-2236-42CE-9C83-1F2BC4E45A58}" destId="{776403A4-42DC-476B-A416-F0CB779ADE39}" srcOrd="0" destOrd="0" presId="urn:microsoft.com/office/officeart/2005/8/layout/hierarchy3"/>
    <dgm:cxn modelId="{D402D310-816C-482A-A585-82300456F26A}" type="presParOf" srcId="{53376682-2236-42CE-9C83-1F2BC4E45A58}" destId="{FC81268B-3953-4AB6-AD45-6BD2CF34EDAB}" srcOrd="1" destOrd="0" presId="urn:microsoft.com/office/officeart/2005/8/layout/hierarchy3"/>
    <dgm:cxn modelId="{A49EDE65-C9FF-4A73-A52A-9C4D26AF278C}" type="presParOf" srcId="{DC326B85-0911-467B-ABA8-2B5E849D588E}" destId="{EAC483F8-C98E-4182-B772-425518E272EC}" srcOrd="1" destOrd="0" presId="urn:microsoft.com/office/officeart/2005/8/layout/hierarchy3"/>
    <dgm:cxn modelId="{CBD3B2EE-525B-4B0B-8EA1-E613CDCF97A8}" type="presParOf" srcId="{3B29FCAE-5EA7-431F-B52D-59F3C1BCECE3}" destId="{AFC99B1D-FF61-4A11-B24D-F45572D9D800}" srcOrd="1" destOrd="0" presId="urn:microsoft.com/office/officeart/2005/8/layout/hierarchy3"/>
    <dgm:cxn modelId="{5C659EC0-B1D3-44C7-AE9E-BE97C92A1A33}" type="presParOf" srcId="{AFC99B1D-FF61-4A11-B24D-F45572D9D800}" destId="{D0D2BC16-C9A9-4286-925A-8375DD70A89A}" srcOrd="0" destOrd="0" presId="urn:microsoft.com/office/officeart/2005/8/layout/hierarchy3"/>
    <dgm:cxn modelId="{F48C50DA-712C-40D1-BA24-22D6CB073323}" type="presParOf" srcId="{D0D2BC16-C9A9-4286-925A-8375DD70A89A}" destId="{49605432-574B-413A-AF0F-E3D279023718}" srcOrd="0" destOrd="0" presId="urn:microsoft.com/office/officeart/2005/8/layout/hierarchy3"/>
    <dgm:cxn modelId="{CE4D991B-D5FC-4BED-B02A-0CE6CA3C057C}" type="presParOf" srcId="{D0D2BC16-C9A9-4286-925A-8375DD70A89A}" destId="{A8B59E69-566E-4BC0-B01A-F42A7AECBFCD}" srcOrd="1" destOrd="0" presId="urn:microsoft.com/office/officeart/2005/8/layout/hierarchy3"/>
    <dgm:cxn modelId="{D16CAFD3-A61E-41F3-ACA0-E148A70BD126}" type="presParOf" srcId="{AFC99B1D-FF61-4A11-B24D-F45572D9D800}" destId="{A697AFD7-8933-48FA-89BE-7A1423E3368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303ED1A-7883-496A-9BCF-4C639E05101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73625C1-247C-4485-815D-8A691B94186E}">
      <dgm:prSet/>
      <dgm:spPr/>
      <dgm:t>
        <a:bodyPr/>
        <a:lstStyle/>
        <a:p>
          <a:r>
            <a:rPr lang="en-US" b="1"/>
            <a:t>Camryn Bethea</a:t>
          </a:r>
          <a:endParaRPr lang="en-US"/>
        </a:p>
      </dgm:t>
    </dgm:pt>
    <dgm:pt modelId="{AC77ACE3-CED6-48C7-B5E4-9CBC7C268F45}" type="parTrans" cxnId="{5E65544F-2701-4AB0-8540-43B99D6B8541}">
      <dgm:prSet/>
      <dgm:spPr/>
      <dgm:t>
        <a:bodyPr/>
        <a:lstStyle/>
        <a:p>
          <a:endParaRPr lang="en-US"/>
        </a:p>
      </dgm:t>
    </dgm:pt>
    <dgm:pt modelId="{DD3A00C4-80C2-4B5C-A394-F7BE42A780DC}" type="sibTrans" cxnId="{5E65544F-2701-4AB0-8540-43B99D6B8541}">
      <dgm:prSet/>
      <dgm:spPr/>
      <dgm:t>
        <a:bodyPr/>
        <a:lstStyle/>
        <a:p>
          <a:endParaRPr lang="en-US"/>
        </a:p>
      </dgm:t>
    </dgm:pt>
    <dgm:pt modelId="{607A8045-F41E-4131-AA25-9C51D9C04C23}">
      <dgm:prSet/>
      <dgm:spPr/>
      <dgm:t>
        <a:bodyPr/>
        <a:lstStyle/>
        <a:p>
          <a:r>
            <a:rPr lang="en-US" b="1"/>
            <a:t>Lamar Carter</a:t>
          </a:r>
          <a:endParaRPr lang="en-US"/>
        </a:p>
      </dgm:t>
    </dgm:pt>
    <dgm:pt modelId="{4533CBBE-11AD-4E45-902E-F068CCDF84A6}" type="parTrans" cxnId="{624A4E15-FF62-4B4B-B0FC-1672C1C4F778}">
      <dgm:prSet/>
      <dgm:spPr/>
      <dgm:t>
        <a:bodyPr/>
        <a:lstStyle/>
        <a:p>
          <a:endParaRPr lang="en-US"/>
        </a:p>
      </dgm:t>
    </dgm:pt>
    <dgm:pt modelId="{6CAD09C6-7930-4514-ABDD-AE616F1B9C07}" type="sibTrans" cxnId="{624A4E15-FF62-4B4B-B0FC-1672C1C4F778}">
      <dgm:prSet/>
      <dgm:spPr/>
      <dgm:t>
        <a:bodyPr/>
        <a:lstStyle/>
        <a:p>
          <a:endParaRPr lang="en-US"/>
        </a:p>
      </dgm:t>
    </dgm:pt>
    <dgm:pt modelId="{B004C9A7-358E-4E42-9B4E-522B9E2DE465}">
      <dgm:prSet/>
      <dgm:spPr/>
      <dgm:t>
        <a:bodyPr/>
        <a:lstStyle/>
        <a:p>
          <a:r>
            <a:rPr lang="en-US" b="1"/>
            <a:t>De’mari Crayton</a:t>
          </a:r>
          <a:endParaRPr lang="en-US"/>
        </a:p>
      </dgm:t>
    </dgm:pt>
    <dgm:pt modelId="{AEBB1BD6-5E9A-4326-A854-1003DCD4BDF8}" type="parTrans" cxnId="{01DB3827-2554-4373-8F8A-1A9399B1A153}">
      <dgm:prSet/>
      <dgm:spPr/>
      <dgm:t>
        <a:bodyPr/>
        <a:lstStyle/>
        <a:p>
          <a:endParaRPr lang="en-US"/>
        </a:p>
      </dgm:t>
    </dgm:pt>
    <dgm:pt modelId="{E1D46603-787E-45A3-A8D4-00A6D93CA3AA}" type="sibTrans" cxnId="{01DB3827-2554-4373-8F8A-1A9399B1A153}">
      <dgm:prSet/>
      <dgm:spPr/>
      <dgm:t>
        <a:bodyPr/>
        <a:lstStyle/>
        <a:p>
          <a:endParaRPr lang="en-US"/>
        </a:p>
      </dgm:t>
    </dgm:pt>
    <dgm:pt modelId="{58D92D01-B7ED-48EE-88D5-A66FFDE47E28}">
      <dgm:prSet/>
      <dgm:spPr/>
      <dgm:t>
        <a:bodyPr/>
        <a:lstStyle/>
        <a:p>
          <a:r>
            <a:rPr lang="en-US" b="1"/>
            <a:t>Amir Gambrell</a:t>
          </a:r>
          <a:endParaRPr lang="en-US"/>
        </a:p>
      </dgm:t>
    </dgm:pt>
    <dgm:pt modelId="{F0F7F0EF-E06E-4173-BF4F-DA20D86FB165}" type="parTrans" cxnId="{908FFDD4-D4C7-4D3E-B5E6-0BA4723EFB5F}">
      <dgm:prSet/>
      <dgm:spPr/>
      <dgm:t>
        <a:bodyPr/>
        <a:lstStyle/>
        <a:p>
          <a:endParaRPr lang="en-US"/>
        </a:p>
      </dgm:t>
    </dgm:pt>
    <dgm:pt modelId="{BA1D480A-AF09-4E8D-BEFB-21FECE1E4DB4}" type="sibTrans" cxnId="{908FFDD4-D4C7-4D3E-B5E6-0BA4723EFB5F}">
      <dgm:prSet/>
      <dgm:spPr/>
      <dgm:t>
        <a:bodyPr/>
        <a:lstStyle/>
        <a:p>
          <a:endParaRPr lang="en-US"/>
        </a:p>
      </dgm:t>
    </dgm:pt>
    <dgm:pt modelId="{2EE7D1DD-AE5F-411E-BFC3-68D9ECC1E148}">
      <dgm:prSet/>
      <dgm:spPr/>
      <dgm:t>
        <a:bodyPr/>
        <a:lstStyle/>
        <a:p>
          <a:r>
            <a:rPr lang="en-US" b="1"/>
            <a:t>Jamir Hale</a:t>
          </a:r>
          <a:endParaRPr lang="en-US"/>
        </a:p>
      </dgm:t>
    </dgm:pt>
    <dgm:pt modelId="{651EA522-C5D2-41A7-A7FB-4220819D37CA}" type="parTrans" cxnId="{F5385CBD-C5EB-4D19-8381-0911345D9312}">
      <dgm:prSet/>
      <dgm:spPr/>
      <dgm:t>
        <a:bodyPr/>
        <a:lstStyle/>
        <a:p>
          <a:endParaRPr lang="en-US"/>
        </a:p>
      </dgm:t>
    </dgm:pt>
    <dgm:pt modelId="{ED514B73-3320-4D2B-8955-CF4D3D0E0808}" type="sibTrans" cxnId="{F5385CBD-C5EB-4D19-8381-0911345D9312}">
      <dgm:prSet/>
      <dgm:spPr/>
      <dgm:t>
        <a:bodyPr/>
        <a:lstStyle/>
        <a:p>
          <a:endParaRPr lang="en-US"/>
        </a:p>
      </dgm:t>
    </dgm:pt>
    <dgm:pt modelId="{70F21CAD-5308-4A1B-ACC7-23B9A3BE69B8}">
      <dgm:prSet/>
      <dgm:spPr/>
      <dgm:t>
        <a:bodyPr/>
        <a:lstStyle/>
        <a:p>
          <a:r>
            <a:rPr lang="en-US" b="1"/>
            <a:t>Cayden Jenkins</a:t>
          </a:r>
          <a:endParaRPr lang="en-US"/>
        </a:p>
      </dgm:t>
    </dgm:pt>
    <dgm:pt modelId="{679DE58F-5DDD-4756-A02D-2D22F490D244}" type="parTrans" cxnId="{D2A6ACAA-8F5A-493F-91DF-8A1A1F0FD8E6}">
      <dgm:prSet/>
      <dgm:spPr/>
      <dgm:t>
        <a:bodyPr/>
        <a:lstStyle/>
        <a:p>
          <a:endParaRPr lang="en-US"/>
        </a:p>
      </dgm:t>
    </dgm:pt>
    <dgm:pt modelId="{A974EBAD-55B5-4CC8-8CF1-7C9F439618AC}" type="sibTrans" cxnId="{D2A6ACAA-8F5A-493F-91DF-8A1A1F0FD8E6}">
      <dgm:prSet/>
      <dgm:spPr/>
      <dgm:t>
        <a:bodyPr/>
        <a:lstStyle/>
        <a:p>
          <a:endParaRPr lang="en-US"/>
        </a:p>
      </dgm:t>
    </dgm:pt>
    <dgm:pt modelId="{27818F27-0F77-42D6-92FA-19A1FE281781}">
      <dgm:prSet/>
      <dgm:spPr/>
      <dgm:t>
        <a:bodyPr/>
        <a:lstStyle/>
        <a:p>
          <a:r>
            <a:rPr lang="en-US" b="1"/>
            <a:t>Martin Libuit</a:t>
          </a:r>
          <a:endParaRPr lang="en-US"/>
        </a:p>
      </dgm:t>
    </dgm:pt>
    <dgm:pt modelId="{FC63A9B4-CB11-4A02-8FAD-7FC960F5E729}" type="parTrans" cxnId="{B7F9E1D4-264F-43A0-AB8D-7D981EE6D0D3}">
      <dgm:prSet/>
      <dgm:spPr/>
      <dgm:t>
        <a:bodyPr/>
        <a:lstStyle/>
        <a:p>
          <a:endParaRPr lang="en-US"/>
        </a:p>
      </dgm:t>
    </dgm:pt>
    <dgm:pt modelId="{DCBFE2F6-47DA-4B76-BBA6-B9005F9BE315}" type="sibTrans" cxnId="{B7F9E1D4-264F-43A0-AB8D-7D981EE6D0D3}">
      <dgm:prSet/>
      <dgm:spPr/>
      <dgm:t>
        <a:bodyPr/>
        <a:lstStyle/>
        <a:p>
          <a:endParaRPr lang="en-US"/>
        </a:p>
      </dgm:t>
    </dgm:pt>
    <dgm:pt modelId="{E75BB7AE-0CDB-41EC-A01B-99094B222B1B}">
      <dgm:prSet/>
      <dgm:spPr/>
      <dgm:t>
        <a:bodyPr/>
        <a:lstStyle/>
        <a:p>
          <a:r>
            <a:rPr lang="en-US" b="1"/>
            <a:t>Mark McCoy</a:t>
          </a:r>
          <a:endParaRPr lang="en-US"/>
        </a:p>
      </dgm:t>
    </dgm:pt>
    <dgm:pt modelId="{83E4BD26-20AF-4E7C-8D15-F2EB2F49DD4A}" type="parTrans" cxnId="{26126625-B6AD-4F7D-A257-AD4EC2178F25}">
      <dgm:prSet/>
      <dgm:spPr/>
      <dgm:t>
        <a:bodyPr/>
        <a:lstStyle/>
        <a:p>
          <a:endParaRPr lang="en-US"/>
        </a:p>
      </dgm:t>
    </dgm:pt>
    <dgm:pt modelId="{F406FDD2-9CA9-44BA-9706-549AEF9C0AF5}" type="sibTrans" cxnId="{26126625-B6AD-4F7D-A257-AD4EC2178F25}">
      <dgm:prSet/>
      <dgm:spPr/>
      <dgm:t>
        <a:bodyPr/>
        <a:lstStyle/>
        <a:p>
          <a:endParaRPr lang="en-US"/>
        </a:p>
      </dgm:t>
    </dgm:pt>
    <dgm:pt modelId="{C56C9899-F0DF-4C5B-AF9E-767AC1681F3F}">
      <dgm:prSet/>
      <dgm:spPr/>
      <dgm:t>
        <a:bodyPr/>
        <a:lstStyle/>
        <a:p>
          <a:r>
            <a:rPr lang="en-US" b="1"/>
            <a:t>Elijah Outlaw</a:t>
          </a:r>
          <a:endParaRPr lang="en-US"/>
        </a:p>
      </dgm:t>
    </dgm:pt>
    <dgm:pt modelId="{2760BFD0-929B-4E48-8CB5-91E971B0B4C2}" type="parTrans" cxnId="{5F398AE4-1F7A-4065-A246-F68CAEFC4A1D}">
      <dgm:prSet/>
      <dgm:spPr/>
      <dgm:t>
        <a:bodyPr/>
        <a:lstStyle/>
        <a:p>
          <a:endParaRPr lang="en-US"/>
        </a:p>
      </dgm:t>
    </dgm:pt>
    <dgm:pt modelId="{9B5128DA-BD35-41DF-B9DF-A7D6D30E8FE7}" type="sibTrans" cxnId="{5F398AE4-1F7A-4065-A246-F68CAEFC4A1D}">
      <dgm:prSet/>
      <dgm:spPr/>
      <dgm:t>
        <a:bodyPr/>
        <a:lstStyle/>
        <a:p>
          <a:endParaRPr lang="en-US"/>
        </a:p>
      </dgm:t>
    </dgm:pt>
    <dgm:pt modelId="{910DEAD3-B478-4F97-8645-EC2EAC065042}">
      <dgm:prSet/>
      <dgm:spPr/>
      <dgm:t>
        <a:bodyPr/>
        <a:lstStyle/>
        <a:p>
          <a:r>
            <a:rPr lang="en-US" b="1"/>
            <a:t>Markus Penn</a:t>
          </a:r>
          <a:endParaRPr lang="en-US"/>
        </a:p>
      </dgm:t>
    </dgm:pt>
    <dgm:pt modelId="{3EB84CD2-2D15-44A6-941E-356AC326CBFF}" type="parTrans" cxnId="{8D62AD21-CE50-4328-8726-F195AF12A52A}">
      <dgm:prSet/>
      <dgm:spPr/>
      <dgm:t>
        <a:bodyPr/>
        <a:lstStyle/>
        <a:p>
          <a:endParaRPr lang="en-US"/>
        </a:p>
      </dgm:t>
    </dgm:pt>
    <dgm:pt modelId="{20E4E2D2-1AB4-466D-BEAA-FC9950C918A2}" type="sibTrans" cxnId="{8D62AD21-CE50-4328-8726-F195AF12A52A}">
      <dgm:prSet/>
      <dgm:spPr/>
      <dgm:t>
        <a:bodyPr/>
        <a:lstStyle/>
        <a:p>
          <a:endParaRPr lang="en-US"/>
        </a:p>
      </dgm:t>
    </dgm:pt>
    <dgm:pt modelId="{C84455D8-D222-46F9-BBF7-A31381114B38}">
      <dgm:prSet/>
      <dgm:spPr/>
      <dgm:t>
        <a:bodyPr/>
        <a:lstStyle/>
        <a:p>
          <a:r>
            <a:rPr lang="en-US" b="1"/>
            <a:t>Elijah Steel</a:t>
          </a:r>
          <a:endParaRPr lang="en-US"/>
        </a:p>
      </dgm:t>
    </dgm:pt>
    <dgm:pt modelId="{968995BC-1DFF-4ECA-8BE0-5CEAB2C50269}" type="parTrans" cxnId="{80A23793-C957-4F9B-B0FD-9394A52BF54E}">
      <dgm:prSet/>
      <dgm:spPr/>
      <dgm:t>
        <a:bodyPr/>
        <a:lstStyle/>
        <a:p>
          <a:endParaRPr lang="en-US"/>
        </a:p>
      </dgm:t>
    </dgm:pt>
    <dgm:pt modelId="{0C72E7E6-ACC8-486E-972F-1E1E55EE93F2}" type="sibTrans" cxnId="{80A23793-C957-4F9B-B0FD-9394A52BF54E}">
      <dgm:prSet/>
      <dgm:spPr/>
      <dgm:t>
        <a:bodyPr/>
        <a:lstStyle/>
        <a:p>
          <a:endParaRPr lang="en-US"/>
        </a:p>
      </dgm:t>
    </dgm:pt>
    <dgm:pt modelId="{9DE9177C-271F-4221-9341-D2565A7B1280}" type="pres">
      <dgm:prSet presAssocID="{9303ED1A-7883-496A-9BCF-4C639E051018}" presName="diagram" presStyleCnt="0">
        <dgm:presLayoutVars>
          <dgm:dir/>
          <dgm:resizeHandles val="exact"/>
        </dgm:presLayoutVars>
      </dgm:prSet>
      <dgm:spPr/>
    </dgm:pt>
    <dgm:pt modelId="{D54652A9-9797-4EE0-BB5C-E8F7650A0F32}" type="pres">
      <dgm:prSet presAssocID="{F73625C1-247C-4485-815D-8A691B94186E}" presName="node" presStyleLbl="node1" presStyleIdx="0" presStyleCnt="11">
        <dgm:presLayoutVars>
          <dgm:bulletEnabled val="1"/>
        </dgm:presLayoutVars>
      </dgm:prSet>
      <dgm:spPr/>
    </dgm:pt>
    <dgm:pt modelId="{16E7D013-898A-4A99-86E1-96F1609D340D}" type="pres">
      <dgm:prSet presAssocID="{DD3A00C4-80C2-4B5C-A394-F7BE42A780DC}" presName="sibTrans" presStyleCnt="0"/>
      <dgm:spPr/>
    </dgm:pt>
    <dgm:pt modelId="{F4AB46B2-2B27-41CA-AEB0-C33047FE30B2}" type="pres">
      <dgm:prSet presAssocID="{607A8045-F41E-4131-AA25-9C51D9C04C23}" presName="node" presStyleLbl="node1" presStyleIdx="1" presStyleCnt="11">
        <dgm:presLayoutVars>
          <dgm:bulletEnabled val="1"/>
        </dgm:presLayoutVars>
      </dgm:prSet>
      <dgm:spPr/>
    </dgm:pt>
    <dgm:pt modelId="{FE31DEF4-5098-42A5-ADB6-1D0ADCBD6224}" type="pres">
      <dgm:prSet presAssocID="{6CAD09C6-7930-4514-ABDD-AE616F1B9C07}" presName="sibTrans" presStyleCnt="0"/>
      <dgm:spPr/>
    </dgm:pt>
    <dgm:pt modelId="{FBE87585-A456-4F78-AA2B-35CE2F6DA0C8}" type="pres">
      <dgm:prSet presAssocID="{B004C9A7-358E-4E42-9B4E-522B9E2DE465}" presName="node" presStyleLbl="node1" presStyleIdx="2" presStyleCnt="11">
        <dgm:presLayoutVars>
          <dgm:bulletEnabled val="1"/>
        </dgm:presLayoutVars>
      </dgm:prSet>
      <dgm:spPr/>
    </dgm:pt>
    <dgm:pt modelId="{179C394C-D8BB-4CA7-B04D-58392ED79468}" type="pres">
      <dgm:prSet presAssocID="{E1D46603-787E-45A3-A8D4-00A6D93CA3AA}" presName="sibTrans" presStyleCnt="0"/>
      <dgm:spPr/>
    </dgm:pt>
    <dgm:pt modelId="{16973F1B-F7F9-4CC5-8D3C-E08BB03C7D1E}" type="pres">
      <dgm:prSet presAssocID="{58D92D01-B7ED-48EE-88D5-A66FFDE47E28}" presName="node" presStyleLbl="node1" presStyleIdx="3" presStyleCnt="11">
        <dgm:presLayoutVars>
          <dgm:bulletEnabled val="1"/>
        </dgm:presLayoutVars>
      </dgm:prSet>
      <dgm:spPr/>
    </dgm:pt>
    <dgm:pt modelId="{D5C1D4F1-15B1-424C-BAD9-17C20597F730}" type="pres">
      <dgm:prSet presAssocID="{BA1D480A-AF09-4E8D-BEFB-21FECE1E4DB4}" presName="sibTrans" presStyleCnt="0"/>
      <dgm:spPr/>
    </dgm:pt>
    <dgm:pt modelId="{E739A9E5-2AA9-49BC-9CF4-D3EC59762372}" type="pres">
      <dgm:prSet presAssocID="{2EE7D1DD-AE5F-411E-BFC3-68D9ECC1E148}" presName="node" presStyleLbl="node1" presStyleIdx="4" presStyleCnt="11">
        <dgm:presLayoutVars>
          <dgm:bulletEnabled val="1"/>
        </dgm:presLayoutVars>
      </dgm:prSet>
      <dgm:spPr/>
    </dgm:pt>
    <dgm:pt modelId="{56694449-D70B-47E7-A7C6-0EA37CC01BC0}" type="pres">
      <dgm:prSet presAssocID="{ED514B73-3320-4D2B-8955-CF4D3D0E0808}" presName="sibTrans" presStyleCnt="0"/>
      <dgm:spPr/>
    </dgm:pt>
    <dgm:pt modelId="{3484B77C-1730-4274-9C73-81EDEDEAFA5E}" type="pres">
      <dgm:prSet presAssocID="{70F21CAD-5308-4A1B-ACC7-23B9A3BE69B8}" presName="node" presStyleLbl="node1" presStyleIdx="5" presStyleCnt="11">
        <dgm:presLayoutVars>
          <dgm:bulletEnabled val="1"/>
        </dgm:presLayoutVars>
      </dgm:prSet>
      <dgm:spPr/>
    </dgm:pt>
    <dgm:pt modelId="{10929956-6C0D-48BD-9E36-0701189F8534}" type="pres">
      <dgm:prSet presAssocID="{A974EBAD-55B5-4CC8-8CF1-7C9F439618AC}" presName="sibTrans" presStyleCnt="0"/>
      <dgm:spPr/>
    </dgm:pt>
    <dgm:pt modelId="{E27EEF84-C148-4B1C-91F0-62CED500534D}" type="pres">
      <dgm:prSet presAssocID="{27818F27-0F77-42D6-92FA-19A1FE281781}" presName="node" presStyleLbl="node1" presStyleIdx="6" presStyleCnt="11">
        <dgm:presLayoutVars>
          <dgm:bulletEnabled val="1"/>
        </dgm:presLayoutVars>
      </dgm:prSet>
      <dgm:spPr/>
    </dgm:pt>
    <dgm:pt modelId="{BE8C8B78-02C1-4653-A094-7F2E909FBB09}" type="pres">
      <dgm:prSet presAssocID="{DCBFE2F6-47DA-4B76-BBA6-B9005F9BE315}" presName="sibTrans" presStyleCnt="0"/>
      <dgm:spPr/>
    </dgm:pt>
    <dgm:pt modelId="{C35FA0F8-9D19-4846-ADF5-DC1D23BA09C6}" type="pres">
      <dgm:prSet presAssocID="{E75BB7AE-0CDB-41EC-A01B-99094B222B1B}" presName="node" presStyleLbl="node1" presStyleIdx="7" presStyleCnt="11">
        <dgm:presLayoutVars>
          <dgm:bulletEnabled val="1"/>
        </dgm:presLayoutVars>
      </dgm:prSet>
      <dgm:spPr/>
    </dgm:pt>
    <dgm:pt modelId="{92ECBEB2-151B-47E6-B207-434FE8A810D7}" type="pres">
      <dgm:prSet presAssocID="{F406FDD2-9CA9-44BA-9706-549AEF9C0AF5}" presName="sibTrans" presStyleCnt="0"/>
      <dgm:spPr/>
    </dgm:pt>
    <dgm:pt modelId="{13A65722-46AA-4A04-90FC-D49E0E580CB9}" type="pres">
      <dgm:prSet presAssocID="{C56C9899-F0DF-4C5B-AF9E-767AC1681F3F}" presName="node" presStyleLbl="node1" presStyleIdx="8" presStyleCnt="11">
        <dgm:presLayoutVars>
          <dgm:bulletEnabled val="1"/>
        </dgm:presLayoutVars>
      </dgm:prSet>
      <dgm:spPr/>
    </dgm:pt>
    <dgm:pt modelId="{B16240F3-1129-46BC-BAC9-C160839B4C37}" type="pres">
      <dgm:prSet presAssocID="{9B5128DA-BD35-41DF-B9DF-A7D6D30E8FE7}" presName="sibTrans" presStyleCnt="0"/>
      <dgm:spPr/>
    </dgm:pt>
    <dgm:pt modelId="{F03F590B-A876-4C79-BF0B-815641A911D2}" type="pres">
      <dgm:prSet presAssocID="{910DEAD3-B478-4F97-8645-EC2EAC065042}" presName="node" presStyleLbl="node1" presStyleIdx="9" presStyleCnt="11">
        <dgm:presLayoutVars>
          <dgm:bulletEnabled val="1"/>
        </dgm:presLayoutVars>
      </dgm:prSet>
      <dgm:spPr/>
    </dgm:pt>
    <dgm:pt modelId="{9E82E7E9-42F6-4907-98CC-24E2D1C6CAB0}" type="pres">
      <dgm:prSet presAssocID="{20E4E2D2-1AB4-466D-BEAA-FC9950C918A2}" presName="sibTrans" presStyleCnt="0"/>
      <dgm:spPr/>
    </dgm:pt>
    <dgm:pt modelId="{5139AE68-60F8-4575-A10D-A8DB0D569133}" type="pres">
      <dgm:prSet presAssocID="{C84455D8-D222-46F9-BBF7-A31381114B38}" presName="node" presStyleLbl="node1" presStyleIdx="10" presStyleCnt="11">
        <dgm:presLayoutVars>
          <dgm:bulletEnabled val="1"/>
        </dgm:presLayoutVars>
      </dgm:prSet>
      <dgm:spPr/>
    </dgm:pt>
  </dgm:ptLst>
  <dgm:cxnLst>
    <dgm:cxn modelId="{911F770C-34C7-4A19-8B63-66632C80F33B}" type="presOf" srcId="{70F21CAD-5308-4A1B-ACC7-23B9A3BE69B8}" destId="{3484B77C-1730-4274-9C73-81EDEDEAFA5E}" srcOrd="0" destOrd="0" presId="urn:microsoft.com/office/officeart/2005/8/layout/default"/>
    <dgm:cxn modelId="{FB5FBE0F-D171-49FE-BEF4-963D45B04FD8}" type="presOf" srcId="{E75BB7AE-0CDB-41EC-A01B-99094B222B1B}" destId="{C35FA0F8-9D19-4846-ADF5-DC1D23BA09C6}" srcOrd="0" destOrd="0" presId="urn:microsoft.com/office/officeart/2005/8/layout/default"/>
    <dgm:cxn modelId="{624A4E15-FF62-4B4B-B0FC-1672C1C4F778}" srcId="{9303ED1A-7883-496A-9BCF-4C639E051018}" destId="{607A8045-F41E-4131-AA25-9C51D9C04C23}" srcOrd="1" destOrd="0" parTransId="{4533CBBE-11AD-4E45-902E-F068CCDF84A6}" sibTransId="{6CAD09C6-7930-4514-ABDD-AE616F1B9C07}"/>
    <dgm:cxn modelId="{19168017-F4B2-435D-A1BC-8FDE9AF2AF59}" type="presOf" srcId="{F73625C1-247C-4485-815D-8A691B94186E}" destId="{D54652A9-9797-4EE0-BB5C-E8F7650A0F32}" srcOrd="0" destOrd="0" presId="urn:microsoft.com/office/officeart/2005/8/layout/default"/>
    <dgm:cxn modelId="{8D62AD21-CE50-4328-8726-F195AF12A52A}" srcId="{9303ED1A-7883-496A-9BCF-4C639E051018}" destId="{910DEAD3-B478-4F97-8645-EC2EAC065042}" srcOrd="9" destOrd="0" parTransId="{3EB84CD2-2D15-44A6-941E-356AC326CBFF}" sibTransId="{20E4E2D2-1AB4-466D-BEAA-FC9950C918A2}"/>
    <dgm:cxn modelId="{26126625-B6AD-4F7D-A257-AD4EC2178F25}" srcId="{9303ED1A-7883-496A-9BCF-4C639E051018}" destId="{E75BB7AE-0CDB-41EC-A01B-99094B222B1B}" srcOrd="7" destOrd="0" parTransId="{83E4BD26-20AF-4E7C-8D15-F2EB2F49DD4A}" sibTransId="{F406FDD2-9CA9-44BA-9706-549AEF9C0AF5}"/>
    <dgm:cxn modelId="{01DB3827-2554-4373-8F8A-1A9399B1A153}" srcId="{9303ED1A-7883-496A-9BCF-4C639E051018}" destId="{B004C9A7-358E-4E42-9B4E-522B9E2DE465}" srcOrd="2" destOrd="0" parTransId="{AEBB1BD6-5E9A-4326-A854-1003DCD4BDF8}" sibTransId="{E1D46603-787E-45A3-A8D4-00A6D93CA3AA}"/>
    <dgm:cxn modelId="{0EB49936-AB63-4296-A32E-E6676409C4AF}" type="presOf" srcId="{B004C9A7-358E-4E42-9B4E-522B9E2DE465}" destId="{FBE87585-A456-4F78-AA2B-35CE2F6DA0C8}" srcOrd="0" destOrd="0" presId="urn:microsoft.com/office/officeart/2005/8/layout/default"/>
    <dgm:cxn modelId="{BA3EF161-81F3-4DED-AA9C-ADD5AF6276D5}" type="presOf" srcId="{C56C9899-F0DF-4C5B-AF9E-767AC1681F3F}" destId="{13A65722-46AA-4A04-90FC-D49E0E580CB9}" srcOrd="0" destOrd="0" presId="urn:microsoft.com/office/officeart/2005/8/layout/default"/>
    <dgm:cxn modelId="{6D3FD849-45DC-4610-A79B-13BF253165AC}" type="presOf" srcId="{2EE7D1DD-AE5F-411E-BFC3-68D9ECC1E148}" destId="{E739A9E5-2AA9-49BC-9CF4-D3EC59762372}" srcOrd="0" destOrd="0" presId="urn:microsoft.com/office/officeart/2005/8/layout/default"/>
    <dgm:cxn modelId="{43A0796A-FB2E-4CB2-8898-2FAF9E506ED6}" type="presOf" srcId="{27818F27-0F77-42D6-92FA-19A1FE281781}" destId="{E27EEF84-C148-4B1C-91F0-62CED500534D}" srcOrd="0" destOrd="0" presId="urn:microsoft.com/office/officeart/2005/8/layout/default"/>
    <dgm:cxn modelId="{5E65544F-2701-4AB0-8540-43B99D6B8541}" srcId="{9303ED1A-7883-496A-9BCF-4C639E051018}" destId="{F73625C1-247C-4485-815D-8A691B94186E}" srcOrd="0" destOrd="0" parTransId="{AC77ACE3-CED6-48C7-B5E4-9CBC7C268F45}" sibTransId="{DD3A00C4-80C2-4B5C-A394-F7BE42A780DC}"/>
    <dgm:cxn modelId="{808E8D92-C5D7-4C63-B8D8-452405D0EC75}" type="presOf" srcId="{9303ED1A-7883-496A-9BCF-4C639E051018}" destId="{9DE9177C-271F-4221-9341-D2565A7B1280}" srcOrd="0" destOrd="0" presId="urn:microsoft.com/office/officeart/2005/8/layout/default"/>
    <dgm:cxn modelId="{80A23793-C957-4F9B-B0FD-9394A52BF54E}" srcId="{9303ED1A-7883-496A-9BCF-4C639E051018}" destId="{C84455D8-D222-46F9-BBF7-A31381114B38}" srcOrd="10" destOrd="0" parTransId="{968995BC-1DFF-4ECA-8BE0-5CEAB2C50269}" sibTransId="{0C72E7E6-ACC8-486E-972F-1E1E55EE93F2}"/>
    <dgm:cxn modelId="{7EBD419E-7EC5-4331-9036-4CF9FD205A1C}" type="presOf" srcId="{910DEAD3-B478-4F97-8645-EC2EAC065042}" destId="{F03F590B-A876-4C79-BF0B-815641A911D2}" srcOrd="0" destOrd="0" presId="urn:microsoft.com/office/officeart/2005/8/layout/default"/>
    <dgm:cxn modelId="{D2A6ACAA-8F5A-493F-91DF-8A1A1F0FD8E6}" srcId="{9303ED1A-7883-496A-9BCF-4C639E051018}" destId="{70F21CAD-5308-4A1B-ACC7-23B9A3BE69B8}" srcOrd="5" destOrd="0" parTransId="{679DE58F-5DDD-4756-A02D-2D22F490D244}" sibTransId="{A974EBAD-55B5-4CC8-8CF1-7C9F439618AC}"/>
    <dgm:cxn modelId="{F5385CBD-C5EB-4D19-8381-0911345D9312}" srcId="{9303ED1A-7883-496A-9BCF-4C639E051018}" destId="{2EE7D1DD-AE5F-411E-BFC3-68D9ECC1E148}" srcOrd="4" destOrd="0" parTransId="{651EA522-C5D2-41A7-A7FB-4220819D37CA}" sibTransId="{ED514B73-3320-4D2B-8955-CF4D3D0E0808}"/>
    <dgm:cxn modelId="{091E22C4-02F3-4915-8EA3-A19A5447A533}" type="presOf" srcId="{58D92D01-B7ED-48EE-88D5-A66FFDE47E28}" destId="{16973F1B-F7F9-4CC5-8D3C-E08BB03C7D1E}" srcOrd="0" destOrd="0" presId="urn:microsoft.com/office/officeart/2005/8/layout/default"/>
    <dgm:cxn modelId="{71A21DCF-AC6B-4DC8-86FD-DAEE96CC90DF}" type="presOf" srcId="{607A8045-F41E-4131-AA25-9C51D9C04C23}" destId="{F4AB46B2-2B27-41CA-AEB0-C33047FE30B2}" srcOrd="0" destOrd="0" presId="urn:microsoft.com/office/officeart/2005/8/layout/default"/>
    <dgm:cxn modelId="{57EF82D3-5545-4991-92B4-F3F26F9A69FA}" type="presOf" srcId="{C84455D8-D222-46F9-BBF7-A31381114B38}" destId="{5139AE68-60F8-4575-A10D-A8DB0D569133}" srcOrd="0" destOrd="0" presId="urn:microsoft.com/office/officeart/2005/8/layout/default"/>
    <dgm:cxn modelId="{B7F9E1D4-264F-43A0-AB8D-7D981EE6D0D3}" srcId="{9303ED1A-7883-496A-9BCF-4C639E051018}" destId="{27818F27-0F77-42D6-92FA-19A1FE281781}" srcOrd="6" destOrd="0" parTransId="{FC63A9B4-CB11-4A02-8FAD-7FC960F5E729}" sibTransId="{DCBFE2F6-47DA-4B76-BBA6-B9005F9BE315}"/>
    <dgm:cxn modelId="{908FFDD4-D4C7-4D3E-B5E6-0BA4723EFB5F}" srcId="{9303ED1A-7883-496A-9BCF-4C639E051018}" destId="{58D92D01-B7ED-48EE-88D5-A66FFDE47E28}" srcOrd="3" destOrd="0" parTransId="{F0F7F0EF-E06E-4173-BF4F-DA20D86FB165}" sibTransId="{BA1D480A-AF09-4E8D-BEFB-21FECE1E4DB4}"/>
    <dgm:cxn modelId="{5F398AE4-1F7A-4065-A246-F68CAEFC4A1D}" srcId="{9303ED1A-7883-496A-9BCF-4C639E051018}" destId="{C56C9899-F0DF-4C5B-AF9E-767AC1681F3F}" srcOrd="8" destOrd="0" parTransId="{2760BFD0-929B-4E48-8CB5-91E971B0B4C2}" sibTransId="{9B5128DA-BD35-41DF-B9DF-A7D6D30E8FE7}"/>
    <dgm:cxn modelId="{630C99FB-6D4C-430E-8669-E289E928F14F}" type="presParOf" srcId="{9DE9177C-271F-4221-9341-D2565A7B1280}" destId="{D54652A9-9797-4EE0-BB5C-E8F7650A0F32}" srcOrd="0" destOrd="0" presId="urn:microsoft.com/office/officeart/2005/8/layout/default"/>
    <dgm:cxn modelId="{94A35A4E-D684-43D8-A5C7-D496522BB589}" type="presParOf" srcId="{9DE9177C-271F-4221-9341-D2565A7B1280}" destId="{16E7D013-898A-4A99-86E1-96F1609D340D}" srcOrd="1" destOrd="0" presId="urn:microsoft.com/office/officeart/2005/8/layout/default"/>
    <dgm:cxn modelId="{3226F8CB-A927-4826-9701-67E76F7CC009}" type="presParOf" srcId="{9DE9177C-271F-4221-9341-D2565A7B1280}" destId="{F4AB46B2-2B27-41CA-AEB0-C33047FE30B2}" srcOrd="2" destOrd="0" presId="urn:microsoft.com/office/officeart/2005/8/layout/default"/>
    <dgm:cxn modelId="{DE378EEC-F7CF-443C-B9BF-F29F65277450}" type="presParOf" srcId="{9DE9177C-271F-4221-9341-D2565A7B1280}" destId="{FE31DEF4-5098-42A5-ADB6-1D0ADCBD6224}" srcOrd="3" destOrd="0" presId="urn:microsoft.com/office/officeart/2005/8/layout/default"/>
    <dgm:cxn modelId="{755BB4D9-F22E-4B76-8E80-308C2023D13F}" type="presParOf" srcId="{9DE9177C-271F-4221-9341-D2565A7B1280}" destId="{FBE87585-A456-4F78-AA2B-35CE2F6DA0C8}" srcOrd="4" destOrd="0" presId="urn:microsoft.com/office/officeart/2005/8/layout/default"/>
    <dgm:cxn modelId="{C357DB05-41C8-4F9D-A324-8DA9D8BDFC87}" type="presParOf" srcId="{9DE9177C-271F-4221-9341-D2565A7B1280}" destId="{179C394C-D8BB-4CA7-B04D-58392ED79468}" srcOrd="5" destOrd="0" presId="urn:microsoft.com/office/officeart/2005/8/layout/default"/>
    <dgm:cxn modelId="{F07F2D64-301F-4B56-AC57-086F37214142}" type="presParOf" srcId="{9DE9177C-271F-4221-9341-D2565A7B1280}" destId="{16973F1B-F7F9-4CC5-8D3C-E08BB03C7D1E}" srcOrd="6" destOrd="0" presId="urn:microsoft.com/office/officeart/2005/8/layout/default"/>
    <dgm:cxn modelId="{771135CF-26A5-4BB3-AD93-8F2CA9C55EBA}" type="presParOf" srcId="{9DE9177C-271F-4221-9341-D2565A7B1280}" destId="{D5C1D4F1-15B1-424C-BAD9-17C20597F730}" srcOrd="7" destOrd="0" presId="urn:microsoft.com/office/officeart/2005/8/layout/default"/>
    <dgm:cxn modelId="{DB81623F-B179-4905-BD04-DE4F2F4602B4}" type="presParOf" srcId="{9DE9177C-271F-4221-9341-D2565A7B1280}" destId="{E739A9E5-2AA9-49BC-9CF4-D3EC59762372}" srcOrd="8" destOrd="0" presId="urn:microsoft.com/office/officeart/2005/8/layout/default"/>
    <dgm:cxn modelId="{084AF744-5555-4A30-86B6-32DE38D52BE6}" type="presParOf" srcId="{9DE9177C-271F-4221-9341-D2565A7B1280}" destId="{56694449-D70B-47E7-A7C6-0EA37CC01BC0}" srcOrd="9" destOrd="0" presId="urn:microsoft.com/office/officeart/2005/8/layout/default"/>
    <dgm:cxn modelId="{3CD8E375-5E2D-4969-9911-F4C64BF44B58}" type="presParOf" srcId="{9DE9177C-271F-4221-9341-D2565A7B1280}" destId="{3484B77C-1730-4274-9C73-81EDEDEAFA5E}" srcOrd="10" destOrd="0" presId="urn:microsoft.com/office/officeart/2005/8/layout/default"/>
    <dgm:cxn modelId="{CF744E80-B937-4F46-86CA-34C3DAF91620}" type="presParOf" srcId="{9DE9177C-271F-4221-9341-D2565A7B1280}" destId="{10929956-6C0D-48BD-9E36-0701189F8534}" srcOrd="11" destOrd="0" presId="urn:microsoft.com/office/officeart/2005/8/layout/default"/>
    <dgm:cxn modelId="{835BC35A-8A45-4BE9-A1CD-186522568428}" type="presParOf" srcId="{9DE9177C-271F-4221-9341-D2565A7B1280}" destId="{E27EEF84-C148-4B1C-91F0-62CED500534D}" srcOrd="12" destOrd="0" presId="urn:microsoft.com/office/officeart/2005/8/layout/default"/>
    <dgm:cxn modelId="{86826849-140B-4110-A087-E60AFC3C41EB}" type="presParOf" srcId="{9DE9177C-271F-4221-9341-D2565A7B1280}" destId="{BE8C8B78-02C1-4653-A094-7F2E909FBB09}" srcOrd="13" destOrd="0" presId="urn:microsoft.com/office/officeart/2005/8/layout/default"/>
    <dgm:cxn modelId="{D2A5E033-1878-417B-98D9-86F532FB5C57}" type="presParOf" srcId="{9DE9177C-271F-4221-9341-D2565A7B1280}" destId="{C35FA0F8-9D19-4846-ADF5-DC1D23BA09C6}" srcOrd="14" destOrd="0" presId="urn:microsoft.com/office/officeart/2005/8/layout/default"/>
    <dgm:cxn modelId="{799D5760-A510-42D8-AF31-7EF0E905BC82}" type="presParOf" srcId="{9DE9177C-271F-4221-9341-D2565A7B1280}" destId="{92ECBEB2-151B-47E6-B207-434FE8A810D7}" srcOrd="15" destOrd="0" presId="urn:microsoft.com/office/officeart/2005/8/layout/default"/>
    <dgm:cxn modelId="{73B1FEA4-D648-4581-AC7A-D858E0F80A94}" type="presParOf" srcId="{9DE9177C-271F-4221-9341-D2565A7B1280}" destId="{13A65722-46AA-4A04-90FC-D49E0E580CB9}" srcOrd="16" destOrd="0" presId="urn:microsoft.com/office/officeart/2005/8/layout/default"/>
    <dgm:cxn modelId="{79FE61BD-7CD0-44C2-BE5A-C6117E6D4177}" type="presParOf" srcId="{9DE9177C-271F-4221-9341-D2565A7B1280}" destId="{B16240F3-1129-46BC-BAC9-C160839B4C37}" srcOrd="17" destOrd="0" presId="urn:microsoft.com/office/officeart/2005/8/layout/default"/>
    <dgm:cxn modelId="{50AD8FE6-903F-447F-AE9B-162DE06BCA74}" type="presParOf" srcId="{9DE9177C-271F-4221-9341-D2565A7B1280}" destId="{F03F590B-A876-4C79-BF0B-815641A911D2}" srcOrd="18" destOrd="0" presId="urn:microsoft.com/office/officeart/2005/8/layout/default"/>
    <dgm:cxn modelId="{5E7BD0ED-46CC-4FE9-8A2F-CAB0E14489C6}" type="presParOf" srcId="{9DE9177C-271F-4221-9341-D2565A7B1280}" destId="{9E82E7E9-42F6-4907-98CC-24E2D1C6CAB0}" srcOrd="19" destOrd="0" presId="urn:microsoft.com/office/officeart/2005/8/layout/default"/>
    <dgm:cxn modelId="{1F3F667A-66C6-4FED-8BFA-2C4FCDFA19C6}" type="presParOf" srcId="{9DE9177C-271F-4221-9341-D2565A7B1280}" destId="{5139AE68-60F8-4575-A10D-A8DB0D569133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43F92-0872-4585-AE20-E4FCABB9595E}">
      <dsp:nvSpPr>
        <dsp:cNvPr id="0" name=""/>
        <dsp:cNvSpPr/>
      </dsp:nvSpPr>
      <dsp:spPr>
        <a:xfrm>
          <a:off x="142571" y="1892"/>
          <a:ext cx="3079146" cy="18474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/>
            <a:t>Grandiose Allen</a:t>
          </a:r>
          <a:endParaRPr lang="en-US" sz="4400" kern="1200"/>
        </a:p>
      </dsp:txBody>
      <dsp:txXfrm>
        <a:off x="142571" y="1892"/>
        <a:ext cx="3079146" cy="1847487"/>
      </dsp:txXfrm>
    </dsp:sp>
    <dsp:sp modelId="{E0C373A8-B80D-47B4-96EE-1A363DAAC4F9}">
      <dsp:nvSpPr>
        <dsp:cNvPr id="0" name=""/>
        <dsp:cNvSpPr/>
      </dsp:nvSpPr>
      <dsp:spPr>
        <a:xfrm>
          <a:off x="3529631" y="1892"/>
          <a:ext cx="3079146" cy="184748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/>
            <a:t>Josiah Benefield</a:t>
          </a:r>
          <a:endParaRPr lang="en-US" sz="4400" kern="1200"/>
        </a:p>
      </dsp:txBody>
      <dsp:txXfrm>
        <a:off x="3529631" y="1892"/>
        <a:ext cx="3079146" cy="1847487"/>
      </dsp:txXfrm>
    </dsp:sp>
    <dsp:sp modelId="{E41187A2-13A4-4A6C-9CBB-90F5B573673A}">
      <dsp:nvSpPr>
        <dsp:cNvPr id="0" name=""/>
        <dsp:cNvSpPr/>
      </dsp:nvSpPr>
      <dsp:spPr>
        <a:xfrm>
          <a:off x="6916692" y="1892"/>
          <a:ext cx="3079146" cy="184748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/>
            <a:t>Kiyan Gibson</a:t>
          </a:r>
          <a:endParaRPr lang="en-US" sz="4400" kern="1200"/>
        </a:p>
      </dsp:txBody>
      <dsp:txXfrm>
        <a:off x="6916692" y="1892"/>
        <a:ext cx="3079146" cy="1847487"/>
      </dsp:txXfrm>
    </dsp:sp>
    <dsp:sp modelId="{7279299C-2481-4DD6-8A22-AA1D9E91DA80}">
      <dsp:nvSpPr>
        <dsp:cNvPr id="0" name=""/>
        <dsp:cNvSpPr/>
      </dsp:nvSpPr>
      <dsp:spPr>
        <a:xfrm>
          <a:off x="142571" y="2157294"/>
          <a:ext cx="3079146" cy="18474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/>
            <a:t>Monroe Parker</a:t>
          </a:r>
          <a:endParaRPr lang="en-US" sz="4400" kern="1200" dirty="0"/>
        </a:p>
      </dsp:txBody>
      <dsp:txXfrm>
        <a:off x="142571" y="2157294"/>
        <a:ext cx="3079146" cy="1847487"/>
      </dsp:txXfrm>
    </dsp:sp>
    <dsp:sp modelId="{D5C591D4-79FA-461D-9447-8E0C611A5704}">
      <dsp:nvSpPr>
        <dsp:cNvPr id="0" name=""/>
        <dsp:cNvSpPr/>
      </dsp:nvSpPr>
      <dsp:spPr>
        <a:xfrm>
          <a:off x="3529631" y="2157294"/>
          <a:ext cx="3079146" cy="184748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/>
            <a:t>Royston Smith Jr.</a:t>
          </a:r>
          <a:endParaRPr lang="en-US" sz="4400" kern="1200"/>
        </a:p>
      </dsp:txBody>
      <dsp:txXfrm>
        <a:off x="3529631" y="2157294"/>
        <a:ext cx="3079146" cy="1847487"/>
      </dsp:txXfrm>
    </dsp:sp>
    <dsp:sp modelId="{F2BDB511-F12F-4DF1-AAC8-3906928A1311}">
      <dsp:nvSpPr>
        <dsp:cNvPr id="0" name=""/>
        <dsp:cNvSpPr/>
      </dsp:nvSpPr>
      <dsp:spPr>
        <a:xfrm>
          <a:off x="6916692" y="2157294"/>
          <a:ext cx="3079146" cy="18474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/>
            <a:t>Tristen Wallace Jr. </a:t>
          </a:r>
          <a:endParaRPr lang="en-US" sz="4400" kern="1200"/>
        </a:p>
      </dsp:txBody>
      <dsp:txXfrm>
        <a:off x="6916692" y="2157294"/>
        <a:ext cx="3079146" cy="18474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AFE54-CC00-4F88-A99C-1F9E761F475A}">
      <dsp:nvSpPr>
        <dsp:cNvPr id="0" name=""/>
        <dsp:cNvSpPr/>
      </dsp:nvSpPr>
      <dsp:spPr>
        <a:xfrm>
          <a:off x="134195" y="6"/>
          <a:ext cx="3073665" cy="184419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 err="1"/>
            <a:t>Makhai</a:t>
          </a:r>
          <a:r>
            <a:rPr lang="en-US" sz="3800" b="1" kern="1200" dirty="0"/>
            <a:t> Carter</a:t>
          </a:r>
          <a:endParaRPr lang="en-US" sz="3800" kern="1200" dirty="0"/>
        </a:p>
      </dsp:txBody>
      <dsp:txXfrm>
        <a:off x="134195" y="6"/>
        <a:ext cx="3073665" cy="1844199"/>
      </dsp:txXfrm>
    </dsp:sp>
    <dsp:sp modelId="{555F569A-C09D-4327-BB87-22C0993D3E9F}">
      <dsp:nvSpPr>
        <dsp:cNvPr id="0" name=""/>
        <dsp:cNvSpPr/>
      </dsp:nvSpPr>
      <dsp:spPr>
        <a:xfrm>
          <a:off x="3515227" y="6"/>
          <a:ext cx="3073665" cy="1844199"/>
        </a:xfrm>
        <a:prstGeom prst="rect">
          <a:avLst/>
        </a:prstGeom>
        <a:solidFill>
          <a:schemeClr val="accent5">
            <a:hueOff val="-279955"/>
            <a:satOff val="15216"/>
            <a:lumOff val="-28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Josaiah Chin Gonzalez</a:t>
          </a:r>
          <a:endParaRPr lang="en-US" sz="3800" kern="1200"/>
        </a:p>
      </dsp:txBody>
      <dsp:txXfrm>
        <a:off x="3515227" y="6"/>
        <a:ext cx="3073665" cy="1844199"/>
      </dsp:txXfrm>
    </dsp:sp>
    <dsp:sp modelId="{C7D017A1-C937-44C9-AFF7-C49F8D5E9400}">
      <dsp:nvSpPr>
        <dsp:cNvPr id="0" name=""/>
        <dsp:cNvSpPr/>
      </dsp:nvSpPr>
      <dsp:spPr>
        <a:xfrm>
          <a:off x="6896259" y="6"/>
          <a:ext cx="3073665" cy="1844199"/>
        </a:xfrm>
        <a:prstGeom prst="rect">
          <a:avLst/>
        </a:prstGeom>
        <a:solidFill>
          <a:schemeClr val="accent5">
            <a:hueOff val="-559910"/>
            <a:satOff val="30431"/>
            <a:lumOff val="-5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Greysen Fountain</a:t>
          </a:r>
          <a:endParaRPr lang="en-US" sz="3800" kern="1200"/>
        </a:p>
      </dsp:txBody>
      <dsp:txXfrm>
        <a:off x="6896259" y="6"/>
        <a:ext cx="3073665" cy="1844199"/>
      </dsp:txXfrm>
    </dsp:sp>
    <dsp:sp modelId="{5D3D9A1E-2B85-4EF4-B7BC-6E7209B5A0D2}">
      <dsp:nvSpPr>
        <dsp:cNvPr id="0" name=""/>
        <dsp:cNvSpPr/>
      </dsp:nvSpPr>
      <dsp:spPr>
        <a:xfrm>
          <a:off x="3515227" y="2151572"/>
          <a:ext cx="3073665" cy="1844199"/>
        </a:xfrm>
        <a:prstGeom prst="rect">
          <a:avLst/>
        </a:prstGeom>
        <a:solidFill>
          <a:schemeClr val="accent5">
            <a:hueOff val="-839865"/>
            <a:satOff val="45647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Legend Wall</a:t>
          </a:r>
          <a:endParaRPr lang="en-US" sz="3800" kern="1200"/>
        </a:p>
      </dsp:txBody>
      <dsp:txXfrm>
        <a:off x="3515227" y="2151572"/>
        <a:ext cx="3073665" cy="18441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17A40-A84E-462B-8491-4951EAABB75D}">
      <dsp:nvSpPr>
        <dsp:cNvPr id="0" name=""/>
        <dsp:cNvSpPr/>
      </dsp:nvSpPr>
      <dsp:spPr>
        <a:xfrm>
          <a:off x="55902" y="1851"/>
          <a:ext cx="3159507" cy="18957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Yusuf Abdul-Hakim</a:t>
          </a:r>
          <a:endParaRPr lang="en-US" sz="3900" kern="1200"/>
        </a:p>
      </dsp:txBody>
      <dsp:txXfrm>
        <a:off x="55902" y="1851"/>
        <a:ext cx="3159507" cy="1895704"/>
      </dsp:txXfrm>
    </dsp:sp>
    <dsp:sp modelId="{85C3EBC1-A015-48A2-9BD4-B5014705E0F9}">
      <dsp:nvSpPr>
        <dsp:cNvPr id="0" name=""/>
        <dsp:cNvSpPr/>
      </dsp:nvSpPr>
      <dsp:spPr>
        <a:xfrm>
          <a:off x="3531361" y="1851"/>
          <a:ext cx="3159507" cy="18957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Tywan Al’amin</a:t>
          </a:r>
          <a:endParaRPr lang="en-US" sz="3900" kern="1200"/>
        </a:p>
      </dsp:txBody>
      <dsp:txXfrm>
        <a:off x="3531361" y="1851"/>
        <a:ext cx="3159507" cy="1895704"/>
      </dsp:txXfrm>
    </dsp:sp>
    <dsp:sp modelId="{D439ED25-B59F-4909-93D2-E25B1C999DF2}">
      <dsp:nvSpPr>
        <dsp:cNvPr id="0" name=""/>
        <dsp:cNvSpPr/>
      </dsp:nvSpPr>
      <dsp:spPr>
        <a:xfrm>
          <a:off x="7006819" y="1851"/>
          <a:ext cx="3159507" cy="18957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Marcus Ali</a:t>
          </a:r>
          <a:endParaRPr lang="en-US" sz="3900" kern="1200"/>
        </a:p>
      </dsp:txBody>
      <dsp:txXfrm>
        <a:off x="7006819" y="1851"/>
        <a:ext cx="3159507" cy="1895704"/>
      </dsp:txXfrm>
    </dsp:sp>
    <dsp:sp modelId="{D0F34C46-8748-4D71-A95D-5CD8AF7CFAFF}">
      <dsp:nvSpPr>
        <dsp:cNvPr id="0" name=""/>
        <dsp:cNvSpPr/>
      </dsp:nvSpPr>
      <dsp:spPr>
        <a:xfrm>
          <a:off x="1793632" y="2213506"/>
          <a:ext cx="3159507" cy="18957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Naeem Wakeel</a:t>
          </a:r>
          <a:endParaRPr lang="en-US" sz="3900" kern="1200"/>
        </a:p>
      </dsp:txBody>
      <dsp:txXfrm>
        <a:off x="1793632" y="2213506"/>
        <a:ext cx="3159507" cy="1895704"/>
      </dsp:txXfrm>
    </dsp:sp>
    <dsp:sp modelId="{B05FDB21-165D-443C-9B28-04F7208DDC20}">
      <dsp:nvSpPr>
        <dsp:cNvPr id="0" name=""/>
        <dsp:cNvSpPr/>
      </dsp:nvSpPr>
      <dsp:spPr>
        <a:xfrm>
          <a:off x="5269090" y="2213506"/>
          <a:ext cx="3159507" cy="189570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De’Brian Willis</a:t>
          </a:r>
          <a:endParaRPr lang="en-US" sz="3900" kern="1200"/>
        </a:p>
      </dsp:txBody>
      <dsp:txXfrm>
        <a:off x="5269090" y="2213506"/>
        <a:ext cx="3159507" cy="18957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3DFDD3-F79A-4C6C-8C51-822339E1BF8A}">
      <dsp:nvSpPr>
        <dsp:cNvPr id="0" name=""/>
        <dsp:cNvSpPr/>
      </dsp:nvSpPr>
      <dsp:spPr>
        <a:xfrm>
          <a:off x="340587" y="744"/>
          <a:ext cx="2955386" cy="177323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 dirty="0"/>
            <a:t>Esa Abdul-Hakim</a:t>
          </a:r>
          <a:endParaRPr lang="en-US" sz="4200" kern="1200" dirty="0"/>
        </a:p>
      </dsp:txBody>
      <dsp:txXfrm>
        <a:off x="340587" y="744"/>
        <a:ext cx="2955386" cy="1773231"/>
      </dsp:txXfrm>
    </dsp:sp>
    <dsp:sp modelId="{C77779AE-9C0C-4F26-9E01-8A7DAB0FCEA7}">
      <dsp:nvSpPr>
        <dsp:cNvPr id="0" name=""/>
        <dsp:cNvSpPr/>
      </dsp:nvSpPr>
      <dsp:spPr>
        <a:xfrm>
          <a:off x="3591511" y="744"/>
          <a:ext cx="2955386" cy="1773231"/>
        </a:xfrm>
        <a:prstGeom prst="rect">
          <a:avLst/>
        </a:prstGeom>
        <a:solidFill>
          <a:schemeClr val="accent5">
            <a:hueOff val="-167973"/>
            <a:satOff val="9129"/>
            <a:lumOff val="-1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/>
            <a:t>Kameron Dawson</a:t>
          </a:r>
          <a:endParaRPr lang="en-US" sz="4200" kern="1200"/>
        </a:p>
      </dsp:txBody>
      <dsp:txXfrm>
        <a:off x="3591511" y="744"/>
        <a:ext cx="2955386" cy="1773231"/>
      </dsp:txXfrm>
    </dsp:sp>
    <dsp:sp modelId="{E68B15A4-802D-4FCD-B64A-241D22D92E1B}">
      <dsp:nvSpPr>
        <dsp:cNvPr id="0" name=""/>
        <dsp:cNvSpPr/>
      </dsp:nvSpPr>
      <dsp:spPr>
        <a:xfrm>
          <a:off x="6842436" y="744"/>
          <a:ext cx="2955386" cy="1773231"/>
        </a:xfrm>
        <a:prstGeom prst="rect">
          <a:avLst/>
        </a:prstGeom>
        <a:solidFill>
          <a:schemeClr val="accent5">
            <a:hueOff val="-335946"/>
            <a:satOff val="18259"/>
            <a:lumOff val="-3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/>
            <a:t>Cyrie Frazier</a:t>
          </a:r>
          <a:endParaRPr lang="en-US" sz="4200" kern="1200"/>
        </a:p>
      </dsp:txBody>
      <dsp:txXfrm>
        <a:off x="6842436" y="744"/>
        <a:ext cx="2955386" cy="1773231"/>
      </dsp:txXfrm>
    </dsp:sp>
    <dsp:sp modelId="{47A69936-F4CA-49FC-AF2F-EC09542485A9}">
      <dsp:nvSpPr>
        <dsp:cNvPr id="0" name=""/>
        <dsp:cNvSpPr/>
      </dsp:nvSpPr>
      <dsp:spPr>
        <a:xfrm>
          <a:off x="340587" y="2069514"/>
          <a:ext cx="2955386" cy="1773231"/>
        </a:xfrm>
        <a:prstGeom prst="rect">
          <a:avLst/>
        </a:prstGeom>
        <a:solidFill>
          <a:schemeClr val="accent5">
            <a:hueOff val="-503919"/>
            <a:satOff val="27388"/>
            <a:lumOff val="-5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/>
            <a:t>Carson Jester</a:t>
          </a:r>
          <a:endParaRPr lang="en-US" sz="4200" kern="1200"/>
        </a:p>
      </dsp:txBody>
      <dsp:txXfrm>
        <a:off x="340587" y="2069514"/>
        <a:ext cx="2955386" cy="1773231"/>
      </dsp:txXfrm>
    </dsp:sp>
    <dsp:sp modelId="{5F7C7A64-18D6-4619-A849-1287D5A498ED}">
      <dsp:nvSpPr>
        <dsp:cNvPr id="0" name=""/>
        <dsp:cNvSpPr/>
      </dsp:nvSpPr>
      <dsp:spPr>
        <a:xfrm>
          <a:off x="3591511" y="2069514"/>
          <a:ext cx="2955386" cy="1773231"/>
        </a:xfrm>
        <a:prstGeom prst="rect">
          <a:avLst/>
        </a:prstGeom>
        <a:solidFill>
          <a:schemeClr val="accent5">
            <a:hueOff val="-671892"/>
            <a:satOff val="36518"/>
            <a:lumOff val="-67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/>
            <a:t>Sevhyn McKnight</a:t>
          </a:r>
          <a:endParaRPr lang="en-US" sz="4200" kern="1200"/>
        </a:p>
      </dsp:txBody>
      <dsp:txXfrm>
        <a:off x="3591511" y="2069514"/>
        <a:ext cx="2955386" cy="1773231"/>
      </dsp:txXfrm>
    </dsp:sp>
    <dsp:sp modelId="{CA903891-7B97-47FC-A1A4-DD4B738CDE58}">
      <dsp:nvSpPr>
        <dsp:cNvPr id="0" name=""/>
        <dsp:cNvSpPr/>
      </dsp:nvSpPr>
      <dsp:spPr>
        <a:xfrm>
          <a:off x="6842436" y="2069514"/>
          <a:ext cx="2955386" cy="1773231"/>
        </a:xfrm>
        <a:prstGeom prst="rect">
          <a:avLst/>
        </a:prstGeom>
        <a:solidFill>
          <a:schemeClr val="accent5">
            <a:hueOff val="-839865"/>
            <a:satOff val="45647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/>
            <a:t>Mar’Lyon Sawyer</a:t>
          </a:r>
          <a:endParaRPr lang="en-US" sz="4200" kern="1200"/>
        </a:p>
      </dsp:txBody>
      <dsp:txXfrm>
        <a:off x="6842436" y="2069514"/>
        <a:ext cx="2955386" cy="17732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26C1E5-26D7-4AF3-B9F2-0FA62C47D6CA}">
      <dsp:nvSpPr>
        <dsp:cNvPr id="0" name=""/>
        <dsp:cNvSpPr/>
      </dsp:nvSpPr>
      <dsp:spPr>
        <a:xfrm>
          <a:off x="671988" y="580"/>
          <a:ext cx="2742307" cy="16453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/>
            <a:t>Breylin Frazier</a:t>
          </a:r>
          <a:endParaRPr lang="en-US" sz="4200" kern="1200"/>
        </a:p>
      </dsp:txBody>
      <dsp:txXfrm>
        <a:off x="671988" y="580"/>
        <a:ext cx="2742307" cy="1645384"/>
      </dsp:txXfrm>
    </dsp:sp>
    <dsp:sp modelId="{725BDB32-5A6A-446F-826F-EE52A8B52384}">
      <dsp:nvSpPr>
        <dsp:cNvPr id="0" name=""/>
        <dsp:cNvSpPr/>
      </dsp:nvSpPr>
      <dsp:spPr>
        <a:xfrm>
          <a:off x="3688526" y="580"/>
          <a:ext cx="2742307" cy="164538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/>
            <a:t>Hunter Laughlin</a:t>
          </a:r>
          <a:endParaRPr lang="en-US" sz="4200" kern="1200"/>
        </a:p>
      </dsp:txBody>
      <dsp:txXfrm>
        <a:off x="3688526" y="580"/>
        <a:ext cx="2742307" cy="1645384"/>
      </dsp:txXfrm>
    </dsp:sp>
    <dsp:sp modelId="{FB06082A-B677-4289-9469-7104EF2947A8}">
      <dsp:nvSpPr>
        <dsp:cNvPr id="0" name=""/>
        <dsp:cNvSpPr/>
      </dsp:nvSpPr>
      <dsp:spPr>
        <a:xfrm>
          <a:off x="6705064" y="580"/>
          <a:ext cx="2742307" cy="16453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/>
            <a:t>Jonathan Morgan</a:t>
          </a:r>
          <a:endParaRPr lang="en-US" sz="4200" kern="1200"/>
        </a:p>
      </dsp:txBody>
      <dsp:txXfrm>
        <a:off x="6705064" y="580"/>
        <a:ext cx="2742307" cy="1645384"/>
      </dsp:txXfrm>
    </dsp:sp>
    <dsp:sp modelId="{5624D0CF-0D78-4251-9FC3-FE080ACB4F44}">
      <dsp:nvSpPr>
        <dsp:cNvPr id="0" name=""/>
        <dsp:cNvSpPr/>
      </dsp:nvSpPr>
      <dsp:spPr>
        <a:xfrm>
          <a:off x="671988" y="1920195"/>
          <a:ext cx="2742307" cy="164538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/>
            <a:t>Kingston Reed</a:t>
          </a:r>
          <a:endParaRPr lang="en-US" sz="4200" kern="1200"/>
        </a:p>
      </dsp:txBody>
      <dsp:txXfrm>
        <a:off x="671988" y="1920195"/>
        <a:ext cx="2742307" cy="1645384"/>
      </dsp:txXfrm>
    </dsp:sp>
    <dsp:sp modelId="{25AAFB06-898C-438E-A94D-2E327006FE5E}">
      <dsp:nvSpPr>
        <dsp:cNvPr id="0" name=""/>
        <dsp:cNvSpPr/>
      </dsp:nvSpPr>
      <dsp:spPr>
        <a:xfrm>
          <a:off x="3688526" y="1920195"/>
          <a:ext cx="2742307" cy="164538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/>
            <a:t>Mar’Lowe Sawyer</a:t>
          </a:r>
          <a:endParaRPr lang="en-US" sz="4200" kern="1200"/>
        </a:p>
      </dsp:txBody>
      <dsp:txXfrm>
        <a:off x="3688526" y="1920195"/>
        <a:ext cx="2742307" cy="1645384"/>
      </dsp:txXfrm>
    </dsp:sp>
    <dsp:sp modelId="{FE99F80A-B4CF-44BB-BEEB-B3064B81E7C3}">
      <dsp:nvSpPr>
        <dsp:cNvPr id="0" name=""/>
        <dsp:cNvSpPr/>
      </dsp:nvSpPr>
      <dsp:spPr>
        <a:xfrm>
          <a:off x="6705064" y="1920195"/>
          <a:ext cx="2742307" cy="16453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/>
            <a:t>Noah Taylor</a:t>
          </a:r>
          <a:endParaRPr lang="en-US" sz="4200" kern="1200"/>
        </a:p>
      </dsp:txBody>
      <dsp:txXfrm>
        <a:off x="6705064" y="1920195"/>
        <a:ext cx="2742307" cy="16453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5454CC-FF12-4A99-9D91-25D3CC45BE11}">
      <dsp:nvSpPr>
        <dsp:cNvPr id="0" name=""/>
        <dsp:cNvSpPr/>
      </dsp:nvSpPr>
      <dsp:spPr>
        <a:xfrm>
          <a:off x="486624" y="1773"/>
          <a:ext cx="2293579" cy="137614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Rayvon Anderson</a:t>
          </a:r>
          <a:endParaRPr lang="en-US" sz="2700" kern="1200"/>
        </a:p>
      </dsp:txBody>
      <dsp:txXfrm>
        <a:off x="486624" y="1773"/>
        <a:ext cx="2293579" cy="1376147"/>
      </dsp:txXfrm>
    </dsp:sp>
    <dsp:sp modelId="{BAD877CB-E999-4909-9312-01521A1AACFB}">
      <dsp:nvSpPr>
        <dsp:cNvPr id="0" name=""/>
        <dsp:cNvSpPr/>
      </dsp:nvSpPr>
      <dsp:spPr>
        <a:xfrm>
          <a:off x="3009561" y="1773"/>
          <a:ext cx="2293579" cy="1376147"/>
        </a:xfrm>
        <a:prstGeom prst="rect">
          <a:avLst/>
        </a:prstGeom>
        <a:solidFill>
          <a:schemeClr val="accent5">
            <a:hueOff val="-104983"/>
            <a:satOff val="5706"/>
            <a:lumOff val="-10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Justice Craddock</a:t>
          </a:r>
          <a:endParaRPr lang="en-US" sz="2700" kern="1200" dirty="0"/>
        </a:p>
      </dsp:txBody>
      <dsp:txXfrm>
        <a:off x="3009561" y="1773"/>
        <a:ext cx="2293579" cy="1376147"/>
      </dsp:txXfrm>
    </dsp:sp>
    <dsp:sp modelId="{3EE41E48-0736-47E5-BAC5-F05DB4468FBA}">
      <dsp:nvSpPr>
        <dsp:cNvPr id="0" name=""/>
        <dsp:cNvSpPr/>
      </dsp:nvSpPr>
      <dsp:spPr>
        <a:xfrm>
          <a:off x="5532498" y="1773"/>
          <a:ext cx="2293579" cy="1376147"/>
        </a:xfrm>
        <a:prstGeom prst="rect">
          <a:avLst/>
        </a:prstGeom>
        <a:solidFill>
          <a:schemeClr val="accent5">
            <a:hueOff val="-209966"/>
            <a:satOff val="11412"/>
            <a:lumOff val="-21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Royal Green</a:t>
          </a:r>
          <a:endParaRPr lang="en-US" sz="2700" kern="1200"/>
        </a:p>
      </dsp:txBody>
      <dsp:txXfrm>
        <a:off x="5532498" y="1773"/>
        <a:ext cx="2293579" cy="1376147"/>
      </dsp:txXfrm>
    </dsp:sp>
    <dsp:sp modelId="{E38172D3-7808-4ED1-8421-BD2C72C10634}">
      <dsp:nvSpPr>
        <dsp:cNvPr id="0" name=""/>
        <dsp:cNvSpPr/>
      </dsp:nvSpPr>
      <dsp:spPr>
        <a:xfrm>
          <a:off x="8055435" y="1773"/>
          <a:ext cx="2293579" cy="1376147"/>
        </a:xfrm>
        <a:prstGeom prst="rect">
          <a:avLst/>
        </a:prstGeom>
        <a:solidFill>
          <a:schemeClr val="accent5">
            <a:hueOff val="-314949"/>
            <a:satOff val="17118"/>
            <a:lumOff val="-31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Robert Johnson</a:t>
          </a:r>
          <a:endParaRPr lang="en-US" sz="2700" kern="1200"/>
        </a:p>
      </dsp:txBody>
      <dsp:txXfrm>
        <a:off x="8055435" y="1773"/>
        <a:ext cx="2293579" cy="1376147"/>
      </dsp:txXfrm>
    </dsp:sp>
    <dsp:sp modelId="{A1569F31-5B37-4B9A-8E48-CE9A1146F064}">
      <dsp:nvSpPr>
        <dsp:cNvPr id="0" name=""/>
        <dsp:cNvSpPr/>
      </dsp:nvSpPr>
      <dsp:spPr>
        <a:xfrm>
          <a:off x="486624" y="1607279"/>
          <a:ext cx="2293579" cy="1376147"/>
        </a:xfrm>
        <a:prstGeom prst="rect">
          <a:avLst/>
        </a:prstGeom>
        <a:solidFill>
          <a:schemeClr val="accent5">
            <a:hueOff val="-419932"/>
            <a:satOff val="22824"/>
            <a:lumOff val="-4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Timothy Kaseda-Williams</a:t>
          </a:r>
          <a:endParaRPr lang="en-US" sz="2700" kern="1200"/>
        </a:p>
      </dsp:txBody>
      <dsp:txXfrm>
        <a:off x="486624" y="1607279"/>
        <a:ext cx="2293579" cy="1376147"/>
      </dsp:txXfrm>
    </dsp:sp>
    <dsp:sp modelId="{17855E72-A134-4EAA-928B-E28D000730A0}">
      <dsp:nvSpPr>
        <dsp:cNvPr id="0" name=""/>
        <dsp:cNvSpPr/>
      </dsp:nvSpPr>
      <dsp:spPr>
        <a:xfrm>
          <a:off x="3009561" y="1607279"/>
          <a:ext cx="2293579" cy="1376147"/>
        </a:xfrm>
        <a:prstGeom prst="rect">
          <a:avLst/>
        </a:prstGeom>
        <a:solidFill>
          <a:schemeClr val="accent5">
            <a:hueOff val="-524916"/>
            <a:satOff val="28529"/>
            <a:lumOff val="-52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Titus Morton</a:t>
          </a:r>
          <a:endParaRPr lang="en-US" sz="2700" kern="1200"/>
        </a:p>
      </dsp:txBody>
      <dsp:txXfrm>
        <a:off x="3009561" y="1607279"/>
        <a:ext cx="2293579" cy="1376147"/>
      </dsp:txXfrm>
    </dsp:sp>
    <dsp:sp modelId="{EEFC643C-FC7F-40A9-B5AC-592327B84247}">
      <dsp:nvSpPr>
        <dsp:cNvPr id="0" name=""/>
        <dsp:cNvSpPr/>
      </dsp:nvSpPr>
      <dsp:spPr>
        <a:xfrm>
          <a:off x="5532498" y="1607279"/>
          <a:ext cx="2293579" cy="1376147"/>
        </a:xfrm>
        <a:prstGeom prst="rect">
          <a:avLst/>
        </a:prstGeom>
        <a:solidFill>
          <a:schemeClr val="accent5">
            <a:hueOff val="-629899"/>
            <a:satOff val="34235"/>
            <a:lumOff val="-6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Sulieman Ndahayo</a:t>
          </a:r>
          <a:endParaRPr lang="en-US" sz="2700" kern="1200"/>
        </a:p>
      </dsp:txBody>
      <dsp:txXfrm>
        <a:off x="5532498" y="1607279"/>
        <a:ext cx="2293579" cy="1376147"/>
      </dsp:txXfrm>
    </dsp:sp>
    <dsp:sp modelId="{11C8828A-7BD0-43FA-9EB2-CEF94390C5C5}">
      <dsp:nvSpPr>
        <dsp:cNvPr id="0" name=""/>
        <dsp:cNvSpPr/>
      </dsp:nvSpPr>
      <dsp:spPr>
        <a:xfrm>
          <a:off x="8055435" y="1607279"/>
          <a:ext cx="2293579" cy="1376147"/>
        </a:xfrm>
        <a:prstGeom prst="rect">
          <a:avLst/>
        </a:prstGeom>
        <a:solidFill>
          <a:schemeClr val="accent5">
            <a:hueOff val="-734882"/>
            <a:satOff val="39941"/>
            <a:lumOff val="-73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Maceion Porter</a:t>
          </a:r>
          <a:endParaRPr lang="en-US" sz="2700" kern="1200"/>
        </a:p>
      </dsp:txBody>
      <dsp:txXfrm>
        <a:off x="8055435" y="1607279"/>
        <a:ext cx="2293579" cy="1376147"/>
      </dsp:txXfrm>
    </dsp:sp>
    <dsp:sp modelId="{882A59BD-80CA-4DBD-A704-B97AD474CB33}">
      <dsp:nvSpPr>
        <dsp:cNvPr id="0" name=""/>
        <dsp:cNvSpPr/>
      </dsp:nvSpPr>
      <dsp:spPr>
        <a:xfrm>
          <a:off x="4271030" y="3212784"/>
          <a:ext cx="2293579" cy="1376147"/>
        </a:xfrm>
        <a:prstGeom prst="rect">
          <a:avLst/>
        </a:prstGeom>
        <a:solidFill>
          <a:schemeClr val="accent5">
            <a:hueOff val="-839865"/>
            <a:satOff val="45647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Robert Walden</a:t>
          </a:r>
          <a:endParaRPr lang="en-US" sz="2700" kern="1200"/>
        </a:p>
      </dsp:txBody>
      <dsp:txXfrm>
        <a:off x="4271030" y="3212784"/>
        <a:ext cx="2293579" cy="137614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41893-DDF7-4AD6-BD8E-CB182636ADAB}">
      <dsp:nvSpPr>
        <dsp:cNvPr id="0" name=""/>
        <dsp:cNvSpPr/>
      </dsp:nvSpPr>
      <dsp:spPr>
        <a:xfrm>
          <a:off x="2973" y="388366"/>
          <a:ext cx="2359044" cy="14154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Charles Gibson</a:t>
          </a:r>
          <a:endParaRPr lang="en-US" sz="2800" kern="1200" dirty="0"/>
        </a:p>
      </dsp:txBody>
      <dsp:txXfrm>
        <a:off x="2973" y="388366"/>
        <a:ext cx="2359044" cy="1415426"/>
      </dsp:txXfrm>
    </dsp:sp>
    <dsp:sp modelId="{AA825472-A324-488F-B6D4-F8236AA5D75C}">
      <dsp:nvSpPr>
        <dsp:cNvPr id="0" name=""/>
        <dsp:cNvSpPr/>
      </dsp:nvSpPr>
      <dsp:spPr>
        <a:xfrm>
          <a:off x="2597922" y="388366"/>
          <a:ext cx="2359044" cy="14154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Webster Hamilton</a:t>
          </a:r>
          <a:endParaRPr lang="en-US" sz="2800" kern="1200"/>
        </a:p>
      </dsp:txBody>
      <dsp:txXfrm>
        <a:off x="2597922" y="388366"/>
        <a:ext cx="2359044" cy="1415426"/>
      </dsp:txXfrm>
    </dsp:sp>
    <dsp:sp modelId="{D4ABA96D-2531-4A9C-9BC2-60879AF0AB89}">
      <dsp:nvSpPr>
        <dsp:cNvPr id="0" name=""/>
        <dsp:cNvSpPr/>
      </dsp:nvSpPr>
      <dsp:spPr>
        <a:xfrm>
          <a:off x="5192872" y="388366"/>
          <a:ext cx="2359044" cy="14154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Zachary Laughlin</a:t>
          </a:r>
          <a:endParaRPr lang="en-US" sz="2800" kern="1200"/>
        </a:p>
      </dsp:txBody>
      <dsp:txXfrm>
        <a:off x="5192872" y="388366"/>
        <a:ext cx="2359044" cy="1415426"/>
      </dsp:txXfrm>
    </dsp:sp>
    <dsp:sp modelId="{7063AC54-E72A-41E3-8C0F-1C94010BBBF3}">
      <dsp:nvSpPr>
        <dsp:cNvPr id="0" name=""/>
        <dsp:cNvSpPr/>
      </dsp:nvSpPr>
      <dsp:spPr>
        <a:xfrm>
          <a:off x="7787821" y="388366"/>
          <a:ext cx="2359044" cy="14154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Jaymar Mitchell</a:t>
          </a:r>
          <a:endParaRPr lang="en-US" sz="2800" kern="1200"/>
        </a:p>
      </dsp:txBody>
      <dsp:txXfrm>
        <a:off x="7787821" y="388366"/>
        <a:ext cx="2359044" cy="1415426"/>
      </dsp:txXfrm>
    </dsp:sp>
    <dsp:sp modelId="{FB04236A-EDF3-4EB7-85E9-88FE80B94180}">
      <dsp:nvSpPr>
        <dsp:cNvPr id="0" name=""/>
        <dsp:cNvSpPr/>
      </dsp:nvSpPr>
      <dsp:spPr>
        <a:xfrm>
          <a:off x="2973" y="2039697"/>
          <a:ext cx="2359044" cy="141542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Tyrique Outlaw-Davis</a:t>
          </a:r>
          <a:endParaRPr lang="en-US" sz="2800" kern="1200"/>
        </a:p>
      </dsp:txBody>
      <dsp:txXfrm>
        <a:off x="2973" y="2039697"/>
        <a:ext cx="2359044" cy="1415426"/>
      </dsp:txXfrm>
    </dsp:sp>
    <dsp:sp modelId="{C4021EDD-ACD7-4C81-B612-E83DD4E037BB}">
      <dsp:nvSpPr>
        <dsp:cNvPr id="0" name=""/>
        <dsp:cNvSpPr/>
      </dsp:nvSpPr>
      <dsp:spPr>
        <a:xfrm>
          <a:off x="2597922" y="2039697"/>
          <a:ext cx="2359044" cy="14154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Anthony Patton</a:t>
          </a:r>
          <a:endParaRPr lang="en-US" sz="2800" kern="1200"/>
        </a:p>
      </dsp:txBody>
      <dsp:txXfrm>
        <a:off x="2597922" y="2039697"/>
        <a:ext cx="2359044" cy="1415426"/>
      </dsp:txXfrm>
    </dsp:sp>
    <dsp:sp modelId="{CFD3B8F5-D36A-4A13-B723-751B9395C3DE}">
      <dsp:nvSpPr>
        <dsp:cNvPr id="0" name=""/>
        <dsp:cNvSpPr/>
      </dsp:nvSpPr>
      <dsp:spPr>
        <a:xfrm>
          <a:off x="5192872" y="2039697"/>
          <a:ext cx="2359044" cy="14154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Casey Williams</a:t>
          </a:r>
          <a:endParaRPr lang="en-US" sz="2800" kern="1200"/>
        </a:p>
      </dsp:txBody>
      <dsp:txXfrm>
        <a:off x="5192872" y="2039697"/>
        <a:ext cx="2359044" cy="1415426"/>
      </dsp:txXfrm>
    </dsp:sp>
    <dsp:sp modelId="{98C79DAF-952F-4AF9-B87D-9A17BC93342F}">
      <dsp:nvSpPr>
        <dsp:cNvPr id="0" name=""/>
        <dsp:cNvSpPr/>
      </dsp:nvSpPr>
      <dsp:spPr>
        <a:xfrm>
          <a:off x="7787821" y="2039697"/>
          <a:ext cx="2359044" cy="14154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Charles Woods Jr. </a:t>
          </a:r>
          <a:endParaRPr lang="en-US" sz="2800" kern="1200"/>
        </a:p>
      </dsp:txBody>
      <dsp:txXfrm>
        <a:off x="7787821" y="2039697"/>
        <a:ext cx="2359044" cy="141542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6403A4-42DC-476B-A416-F0CB779ADE39}">
      <dsp:nvSpPr>
        <dsp:cNvPr id="0" name=""/>
        <dsp:cNvSpPr/>
      </dsp:nvSpPr>
      <dsp:spPr>
        <a:xfrm>
          <a:off x="1235" y="658981"/>
          <a:ext cx="4496395" cy="224819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1" kern="1200"/>
            <a:t>Elijah Burrows</a:t>
          </a:r>
          <a:endParaRPr lang="en-US" sz="6500" kern="1200"/>
        </a:p>
      </dsp:txBody>
      <dsp:txXfrm>
        <a:off x="67082" y="724828"/>
        <a:ext cx="4364701" cy="2116503"/>
      </dsp:txXfrm>
    </dsp:sp>
    <dsp:sp modelId="{49605432-574B-413A-AF0F-E3D279023718}">
      <dsp:nvSpPr>
        <dsp:cNvPr id="0" name=""/>
        <dsp:cNvSpPr/>
      </dsp:nvSpPr>
      <dsp:spPr>
        <a:xfrm>
          <a:off x="5621729" y="658981"/>
          <a:ext cx="4496395" cy="2248197"/>
        </a:xfrm>
        <a:prstGeom prst="roundRect">
          <a:avLst>
            <a:gd name="adj" fmla="val 10000"/>
          </a:avLst>
        </a:prstGeom>
        <a:solidFill>
          <a:schemeClr val="accent5">
            <a:hueOff val="-839865"/>
            <a:satOff val="45647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1" kern="1200"/>
            <a:t>Kam’ron Nelson</a:t>
          </a:r>
          <a:endParaRPr lang="en-US" sz="6500" kern="1200"/>
        </a:p>
      </dsp:txBody>
      <dsp:txXfrm>
        <a:off x="5687576" y="724828"/>
        <a:ext cx="4364701" cy="21165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652A9-9797-4EE0-BB5C-E8F7650A0F32}">
      <dsp:nvSpPr>
        <dsp:cNvPr id="0" name=""/>
        <dsp:cNvSpPr/>
      </dsp:nvSpPr>
      <dsp:spPr>
        <a:xfrm>
          <a:off x="105529" y="1584"/>
          <a:ext cx="2341470" cy="14048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Camryn Bethea</a:t>
          </a:r>
          <a:endParaRPr lang="en-US" sz="3800" kern="1200"/>
        </a:p>
      </dsp:txBody>
      <dsp:txXfrm>
        <a:off x="105529" y="1584"/>
        <a:ext cx="2341470" cy="1404882"/>
      </dsp:txXfrm>
    </dsp:sp>
    <dsp:sp modelId="{F4AB46B2-2B27-41CA-AEB0-C33047FE30B2}">
      <dsp:nvSpPr>
        <dsp:cNvPr id="0" name=""/>
        <dsp:cNvSpPr/>
      </dsp:nvSpPr>
      <dsp:spPr>
        <a:xfrm>
          <a:off x="2681146" y="1584"/>
          <a:ext cx="2341470" cy="14048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Lamar Carter</a:t>
          </a:r>
          <a:endParaRPr lang="en-US" sz="3800" kern="1200"/>
        </a:p>
      </dsp:txBody>
      <dsp:txXfrm>
        <a:off x="2681146" y="1584"/>
        <a:ext cx="2341470" cy="1404882"/>
      </dsp:txXfrm>
    </dsp:sp>
    <dsp:sp modelId="{FBE87585-A456-4F78-AA2B-35CE2F6DA0C8}">
      <dsp:nvSpPr>
        <dsp:cNvPr id="0" name=""/>
        <dsp:cNvSpPr/>
      </dsp:nvSpPr>
      <dsp:spPr>
        <a:xfrm>
          <a:off x="5256763" y="1584"/>
          <a:ext cx="2341470" cy="140488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De’mari Crayton</a:t>
          </a:r>
          <a:endParaRPr lang="en-US" sz="3800" kern="1200"/>
        </a:p>
      </dsp:txBody>
      <dsp:txXfrm>
        <a:off x="5256763" y="1584"/>
        <a:ext cx="2341470" cy="1404882"/>
      </dsp:txXfrm>
    </dsp:sp>
    <dsp:sp modelId="{16973F1B-F7F9-4CC5-8D3C-E08BB03C7D1E}">
      <dsp:nvSpPr>
        <dsp:cNvPr id="0" name=""/>
        <dsp:cNvSpPr/>
      </dsp:nvSpPr>
      <dsp:spPr>
        <a:xfrm>
          <a:off x="7832380" y="1584"/>
          <a:ext cx="2341470" cy="14048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Amir Gambrell</a:t>
          </a:r>
          <a:endParaRPr lang="en-US" sz="3800" kern="1200"/>
        </a:p>
      </dsp:txBody>
      <dsp:txXfrm>
        <a:off x="7832380" y="1584"/>
        <a:ext cx="2341470" cy="1404882"/>
      </dsp:txXfrm>
    </dsp:sp>
    <dsp:sp modelId="{E739A9E5-2AA9-49BC-9CF4-D3EC59762372}">
      <dsp:nvSpPr>
        <dsp:cNvPr id="0" name=""/>
        <dsp:cNvSpPr/>
      </dsp:nvSpPr>
      <dsp:spPr>
        <a:xfrm>
          <a:off x="105529" y="1640613"/>
          <a:ext cx="2341470" cy="140488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Jamir Hale</a:t>
          </a:r>
          <a:endParaRPr lang="en-US" sz="3800" kern="1200"/>
        </a:p>
      </dsp:txBody>
      <dsp:txXfrm>
        <a:off x="105529" y="1640613"/>
        <a:ext cx="2341470" cy="1404882"/>
      </dsp:txXfrm>
    </dsp:sp>
    <dsp:sp modelId="{3484B77C-1730-4274-9C73-81EDEDEAFA5E}">
      <dsp:nvSpPr>
        <dsp:cNvPr id="0" name=""/>
        <dsp:cNvSpPr/>
      </dsp:nvSpPr>
      <dsp:spPr>
        <a:xfrm>
          <a:off x="2681146" y="1640613"/>
          <a:ext cx="2341470" cy="14048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Cayden Jenkins</a:t>
          </a:r>
          <a:endParaRPr lang="en-US" sz="3800" kern="1200"/>
        </a:p>
      </dsp:txBody>
      <dsp:txXfrm>
        <a:off x="2681146" y="1640613"/>
        <a:ext cx="2341470" cy="1404882"/>
      </dsp:txXfrm>
    </dsp:sp>
    <dsp:sp modelId="{E27EEF84-C148-4B1C-91F0-62CED500534D}">
      <dsp:nvSpPr>
        <dsp:cNvPr id="0" name=""/>
        <dsp:cNvSpPr/>
      </dsp:nvSpPr>
      <dsp:spPr>
        <a:xfrm>
          <a:off x="5256763" y="1640613"/>
          <a:ext cx="2341470" cy="14048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Martin Libuit</a:t>
          </a:r>
          <a:endParaRPr lang="en-US" sz="3800" kern="1200"/>
        </a:p>
      </dsp:txBody>
      <dsp:txXfrm>
        <a:off x="5256763" y="1640613"/>
        <a:ext cx="2341470" cy="1404882"/>
      </dsp:txXfrm>
    </dsp:sp>
    <dsp:sp modelId="{C35FA0F8-9D19-4846-ADF5-DC1D23BA09C6}">
      <dsp:nvSpPr>
        <dsp:cNvPr id="0" name=""/>
        <dsp:cNvSpPr/>
      </dsp:nvSpPr>
      <dsp:spPr>
        <a:xfrm>
          <a:off x="7832380" y="1640613"/>
          <a:ext cx="2341470" cy="140488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Mark McCoy</a:t>
          </a:r>
          <a:endParaRPr lang="en-US" sz="3800" kern="1200"/>
        </a:p>
      </dsp:txBody>
      <dsp:txXfrm>
        <a:off x="7832380" y="1640613"/>
        <a:ext cx="2341470" cy="1404882"/>
      </dsp:txXfrm>
    </dsp:sp>
    <dsp:sp modelId="{13A65722-46AA-4A04-90FC-D49E0E580CB9}">
      <dsp:nvSpPr>
        <dsp:cNvPr id="0" name=""/>
        <dsp:cNvSpPr/>
      </dsp:nvSpPr>
      <dsp:spPr>
        <a:xfrm>
          <a:off x="1393337" y="3279642"/>
          <a:ext cx="2341470" cy="14048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Elijah Outlaw</a:t>
          </a:r>
          <a:endParaRPr lang="en-US" sz="3800" kern="1200"/>
        </a:p>
      </dsp:txBody>
      <dsp:txXfrm>
        <a:off x="1393337" y="3279642"/>
        <a:ext cx="2341470" cy="1404882"/>
      </dsp:txXfrm>
    </dsp:sp>
    <dsp:sp modelId="{F03F590B-A876-4C79-BF0B-815641A911D2}">
      <dsp:nvSpPr>
        <dsp:cNvPr id="0" name=""/>
        <dsp:cNvSpPr/>
      </dsp:nvSpPr>
      <dsp:spPr>
        <a:xfrm>
          <a:off x="3968954" y="3279642"/>
          <a:ext cx="2341470" cy="140488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Markus Penn</a:t>
          </a:r>
          <a:endParaRPr lang="en-US" sz="3800" kern="1200"/>
        </a:p>
      </dsp:txBody>
      <dsp:txXfrm>
        <a:off x="3968954" y="3279642"/>
        <a:ext cx="2341470" cy="1404882"/>
      </dsp:txXfrm>
    </dsp:sp>
    <dsp:sp modelId="{5139AE68-60F8-4575-A10D-A8DB0D569133}">
      <dsp:nvSpPr>
        <dsp:cNvPr id="0" name=""/>
        <dsp:cNvSpPr/>
      </dsp:nvSpPr>
      <dsp:spPr>
        <a:xfrm>
          <a:off x="6544572" y="3279642"/>
          <a:ext cx="2341470" cy="14048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Elijah Steel</a:t>
          </a:r>
          <a:endParaRPr lang="en-US" sz="3800" kern="1200"/>
        </a:p>
      </dsp:txBody>
      <dsp:txXfrm>
        <a:off x="6544572" y="3279642"/>
        <a:ext cx="2341470" cy="1404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DE866-7CE3-8ABC-30C7-FA06C7CEF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07BB20-CF4D-05E1-F083-F7407572C5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BC323-0D83-0447-B3CA-5A8D6168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6FCA-A7F3-444B-98C0-4262AF4E940F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C09D3-A76F-6707-2BA9-5E650DC7C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ABF67-168F-1950-5941-F3E384224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9AB4-FFBD-4232-82BA-5B775014E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41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63594-EE5B-3636-C5C9-5A2884577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6AA721-F69F-F86A-B1AE-CA860BF19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DB4A5-B946-5F70-A489-2EE7757E6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6FCA-A7F3-444B-98C0-4262AF4E940F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77712-FF23-3A04-4C9E-0CDE3B104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F6359-95BE-E100-ABF2-6A13D442E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9AB4-FFBD-4232-82BA-5B775014E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77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71A6F6-3BDB-016C-295F-A40DD14EF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49090C-FD2C-42AF-BD57-CD4FA40E7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805B2-FFA2-B3E7-EB87-E30691BA5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6FCA-A7F3-444B-98C0-4262AF4E940F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75444-DE9D-B7AC-996B-F870B67E7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B6FB9-E6B0-3512-7641-9877DE580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9AB4-FFBD-4232-82BA-5B775014E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55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34399-29DA-E640-E305-5464BAEA3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CCA07-3B93-0460-63CB-0B4EBF659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78027-744A-FE51-F615-90A9AFDFD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6FCA-A7F3-444B-98C0-4262AF4E940F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D74DC-C265-912D-5776-3192AAC46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01CFC-40C6-02CA-3EC4-72FD84007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9AB4-FFBD-4232-82BA-5B775014E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50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F841E-87C9-2424-8032-5E805379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84DAC-0323-32B3-40C7-A49A84515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02876-E6F3-005E-415B-F91888207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6FCA-A7F3-444B-98C0-4262AF4E940F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31171-944A-5789-5983-3E3490DDB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CF128-3C32-75F5-CB8C-F22AA9EC3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9AB4-FFBD-4232-82BA-5B775014E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89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873DE-81E2-E4EC-5C22-B1FFA92E2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5D6E2-CF67-0AD4-428E-750EC297E8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9397BE-A452-7BCE-4D02-F4E9A8CD8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A34A7A-C8AE-DF86-1C0F-27B87E203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6FCA-A7F3-444B-98C0-4262AF4E940F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D6CD7-BBB2-83F8-3E56-D0015C54A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D29E03-38C6-1DEF-B2F6-DD5E4FE47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9AB4-FFBD-4232-82BA-5B775014E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9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4BB28-B706-A02C-8848-644DE0637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53911-022F-5FC2-2EA5-29A32FD86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5B9161-854B-F2A3-C8DE-8FE4C60C8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86556F-473A-0F8D-FB07-931F831EA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A1429D-105F-D08F-A94C-604C61B8AA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84506C-2188-301D-2465-5B282A4C9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6FCA-A7F3-444B-98C0-4262AF4E940F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E5B0CC-2EAA-8F63-0596-FF366985E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62853-3C4C-E74B-5BF2-9E0DBD6B7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9AB4-FFBD-4232-82BA-5B775014E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8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FFAA-6187-89FB-7073-140A29C60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EF6CC9-9B31-E1ED-87EA-29E625DE1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6FCA-A7F3-444B-98C0-4262AF4E940F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EC0381-ED5E-5785-A3BD-6693A078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D305EB-BF67-C940-BAC9-F059AB7A4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9AB4-FFBD-4232-82BA-5B775014E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9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19946D-A51B-6A6F-4860-6989FE0B2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6FCA-A7F3-444B-98C0-4262AF4E940F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01391C-6DC6-74D6-3B2C-7A6E9D0BD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82A2A-23EA-0DD1-7A84-EEDC69BDE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9AB4-FFBD-4232-82BA-5B775014E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33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779BE-2024-52F0-FD5D-634DFEE5E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449B8-353F-A452-0840-F66FD3352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D55FEA-11E6-8827-BCED-F425BC11F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2DA0B6-708E-0609-80F4-801F7BD56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6FCA-A7F3-444B-98C0-4262AF4E940F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FEF8D4-9E08-88A8-4D1D-8827B0E28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3FE3F5-25CD-0D37-2613-B97088F68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9AB4-FFBD-4232-82BA-5B775014E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7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FF10-780D-C0E1-E913-11A65C013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DBA6D0-A239-6F3B-1550-0A335FDA16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24AE2C-02DE-794B-447E-C0A107A7C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AA539-47B6-2BE4-136D-C1FD18673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6FCA-A7F3-444B-98C0-4262AF4E940F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56E9B1-B43E-2C6C-F85D-81B62BC0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FEF1A-5C1D-D755-3123-589916D6D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9AB4-FFBD-4232-82BA-5B775014E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73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4DF0E7-1E46-E514-CA1F-876DCFC9C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1139FD-6A83-0E7B-3021-870A1BAD5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C00C5-1FB3-6046-1D1F-374797B325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DE6FCA-A7F3-444B-98C0-4262AF4E940F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CDB34-8B16-3F6F-67ED-3703DE8D0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399F2-A013-88ED-3B11-03E6371D2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899AB4-FFBD-4232-82BA-5B775014E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4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ed marker on a calendar">
            <a:extLst>
              <a:ext uri="{FF2B5EF4-FFF2-40B4-BE49-F238E27FC236}">
                <a16:creationId xmlns:a16="http://schemas.microsoft.com/office/drawing/2014/main" id="{270CD270-679D-E595-E960-04CCED0EF1A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b="1573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622237-21F4-BD04-9777-956E55B50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180" y="1122362"/>
            <a:ext cx="9227820" cy="4558348"/>
          </a:xfrm>
        </p:spPr>
        <p:txBody>
          <a:bodyPr anchor="ctr">
            <a:noAutofit/>
          </a:bodyPr>
          <a:lstStyle/>
          <a:p>
            <a:r>
              <a:rPr lang="en-US" sz="9600" b="1" dirty="0">
                <a:solidFill>
                  <a:srgbClr val="FFCC00"/>
                </a:solidFill>
                <a:latin typeface="Century Schoolbook" panose="02040604050505020304" pitchFamily="18" charset="0"/>
              </a:rPr>
              <a:t>KCBLA </a:t>
            </a:r>
            <a:br>
              <a:rPr lang="en-US" sz="9600" b="1" dirty="0">
                <a:solidFill>
                  <a:srgbClr val="FFCC00"/>
                </a:solidFill>
                <a:latin typeface="Century Schoolbook" panose="02040604050505020304" pitchFamily="18" charset="0"/>
              </a:rPr>
            </a:br>
            <a:r>
              <a:rPr lang="en-US" sz="9600" b="1" dirty="0">
                <a:solidFill>
                  <a:srgbClr val="FFCC00"/>
                </a:solidFill>
                <a:latin typeface="Century Schoolbook" panose="02040604050505020304" pitchFamily="18" charset="0"/>
              </a:rPr>
              <a:t>September Attendance</a:t>
            </a:r>
          </a:p>
        </p:txBody>
      </p:sp>
    </p:spTree>
    <p:extLst>
      <p:ext uri="{BB962C8B-B14F-4D97-AF65-F5344CB8AC3E}">
        <p14:creationId xmlns:p14="http://schemas.microsoft.com/office/powerpoint/2010/main" val="2630804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CB3EB-BCB8-2264-2C5C-5C2CE7B7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7</a:t>
            </a:r>
            <a:r>
              <a:rPr lang="en-US" sz="4000" b="1" baseline="30000">
                <a:solidFill>
                  <a:schemeClr val="tx2"/>
                </a:solidFill>
                <a:latin typeface="Century Schoolbook" panose="02040604050505020304" pitchFamily="18" charset="0"/>
              </a:rPr>
              <a:t>th</a:t>
            </a:r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 Grade Students with Perfect Attendance for September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6566969-F813-4CC5-B3E9-363D85B55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881264" y="-5116"/>
            <a:ext cx="3318648" cy="2490264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F8CF66C-45E2-456B-92B0-9E97A331D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5D590E-D70D-4D25-B853-D5208F2AA3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231501E-3F84-4705-A001-13995FA6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52617E4-47FD-4C38-8F70-93BF9B125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217D733-97B6-4C43-AF0C-5E3CB0EA1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07887"/>
            <a:ext cx="2605762" cy="2252847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D288266-7E76-4D4A-BAAC-E233FA013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697F88A-8624-4BA2-AF06-E6C3A52F0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CA77163-C052-481C-9DCF-68C23ACAB3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2B425B5-0A0E-4B85-B718-E5DA73431A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BB579E-1C5F-D483-2BD6-ECAEB242DC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6359103"/>
              </p:ext>
            </p:extLst>
          </p:nvPr>
        </p:nvGraphicFramePr>
        <p:xfrm>
          <a:off x="1036320" y="2560320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3437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D2F5602-6586-46E4-8645-2CDA442AB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9434B85-DB0D-4010-A6A1-147F28D47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CB3EB-BCB8-2264-2C5C-5C2CE7B7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320231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8</a:t>
            </a:r>
            <a:r>
              <a:rPr lang="en-US" sz="4000" b="1" baseline="30000">
                <a:solidFill>
                  <a:schemeClr val="tx2"/>
                </a:solidFill>
                <a:latin typeface="Century Schoolbook" panose="02040604050505020304" pitchFamily="18" charset="0"/>
              </a:rPr>
              <a:t>th</a:t>
            </a:r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 Grade Students with Perfect Attendance for September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2E5F4F0-80C0-49F3-84A2-453DE42F2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915607" cy="2187829"/>
            <a:chOff x="-305" y="-1"/>
            <a:chExt cx="3832880" cy="2876136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42FEDB6-5432-4162-8648-3827572AF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9FE345E-092D-4A20-A43A-0F9258D96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A313FCF-0EE7-4C6B-BAB3-EFC9451D3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B9ECD02-BE1B-4347-8C2E-EEA690082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CD9B6CA7-44EC-7998-4CDB-A0C30AE8D7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076914"/>
              </p:ext>
            </p:extLst>
          </p:nvPr>
        </p:nvGraphicFramePr>
        <p:xfrm>
          <a:off x="1036320" y="1851659"/>
          <a:ext cx="10279380" cy="4686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364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D933A1-0AA3-3383-FA0F-597C79851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  <a:latin typeface="Century Schoolbook" panose="02040604050505020304" pitchFamily="18" charset="0"/>
              </a:rPr>
              <a:t>September Attendance Results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F80AFF-A992-5E86-636F-8E5EE66D43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703065"/>
              </p:ext>
            </p:extLst>
          </p:nvPr>
        </p:nvGraphicFramePr>
        <p:xfrm>
          <a:off x="720795" y="2112579"/>
          <a:ext cx="10774352" cy="4192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5502">
                  <a:extLst>
                    <a:ext uri="{9D8B030D-6E8A-4147-A177-3AD203B41FA5}">
                      <a16:colId xmlns:a16="http://schemas.microsoft.com/office/drawing/2014/main" val="272831638"/>
                    </a:ext>
                  </a:extLst>
                </a:gridCol>
                <a:gridCol w="3706470">
                  <a:extLst>
                    <a:ext uri="{9D8B030D-6E8A-4147-A177-3AD203B41FA5}">
                      <a16:colId xmlns:a16="http://schemas.microsoft.com/office/drawing/2014/main" val="606294645"/>
                    </a:ext>
                  </a:extLst>
                </a:gridCol>
                <a:gridCol w="4322380">
                  <a:extLst>
                    <a:ext uri="{9D8B030D-6E8A-4147-A177-3AD203B41FA5}">
                      <a16:colId xmlns:a16="http://schemas.microsoft.com/office/drawing/2014/main" val="3850471794"/>
                    </a:ext>
                  </a:extLst>
                </a:gridCol>
              </a:tblGrid>
              <a:tr h="679524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Grade Level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Class Percent 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Number of Scholars with Perfect Attendance</a:t>
                      </a:r>
                    </a:p>
                  </a:txBody>
                  <a:tcPr marL="72290" marR="72290" marT="36145" marB="36145"/>
                </a:tc>
                <a:extLst>
                  <a:ext uri="{0D108BD9-81ED-4DB2-BD59-A6C34878D82A}">
                    <a16:rowId xmlns:a16="http://schemas.microsoft.com/office/drawing/2014/main" val="4059728531"/>
                  </a:ext>
                </a:extLst>
              </a:tr>
              <a:tr h="390365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93%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</a:p>
                  </a:txBody>
                  <a:tcPr marL="72290" marR="72290" marT="36145" marB="36145"/>
                </a:tc>
                <a:extLst>
                  <a:ext uri="{0D108BD9-81ED-4DB2-BD59-A6C34878D82A}">
                    <a16:rowId xmlns:a16="http://schemas.microsoft.com/office/drawing/2014/main" val="3814088647"/>
                  </a:ext>
                </a:extLst>
              </a:tr>
              <a:tr h="390365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900" b="1" baseline="30000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89%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72290" marR="72290" marT="36145" marB="36145"/>
                </a:tc>
                <a:extLst>
                  <a:ext uri="{0D108BD9-81ED-4DB2-BD59-A6C34878D82A}">
                    <a16:rowId xmlns:a16="http://schemas.microsoft.com/office/drawing/2014/main" val="3005832789"/>
                  </a:ext>
                </a:extLst>
              </a:tr>
              <a:tr h="390365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900" b="1" baseline="30000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97%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72290" marR="72290" marT="36145" marB="36145"/>
                </a:tc>
                <a:extLst>
                  <a:ext uri="{0D108BD9-81ED-4DB2-BD59-A6C34878D82A}">
                    <a16:rowId xmlns:a16="http://schemas.microsoft.com/office/drawing/2014/main" val="1187281068"/>
                  </a:ext>
                </a:extLst>
              </a:tr>
              <a:tr h="390365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900" b="1" baseline="30000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rd</a:t>
                      </a:r>
                      <a:endParaRPr lang="en-US" sz="1900" b="1">
                        <a:latin typeface="Century Schoolbook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88%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72290" marR="72290" marT="36145" marB="36145"/>
                </a:tc>
                <a:extLst>
                  <a:ext uri="{0D108BD9-81ED-4DB2-BD59-A6C34878D82A}">
                    <a16:rowId xmlns:a16="http://schemas.microsoft.com/office/drawing/2014/main" val="1079991897"/>
                  </a:ext>
                </a:extLst>
              </a:tr>
              <a:tr h="390365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900" b="1" baseline="30000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97%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72290" marR="72290" marT="36145" marB="36145"/>
                </a:tc>
                <a:extLst>
                  <a:ext uri="{0D108BD9-81ED-4DB2-BD59-A6C34878D82A}">
                    <a16:rowId xmlns:a16="http://schemas.microsoft.com/office/drawing/2014/main" val="3290427001"/>
                  </a:ext>
                </a:extLst>
              </a:tr>
              <a:tr h="390365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900" b="1" baseline="30000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97%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72290" marR="72290" marT="36145" marB="36145"/>
                </a:tc>
                <a:extLst>
                  <a:ext uri="{0D108BD9-81ED-4DB2-BD59-A6C34878D82A}">
                    <a16:rowId xmlns:a16="http://schemas.microsoft.com/office/drawing/2014/main" val="3302645054"/>
                  </a:ext>
                </a:extLst>
              </a:tr>
              <a:tr h="390365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900" b="1" baseline="30000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94%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72290" marR="72290" marT="36145" marB="36145"/>
                </a:tc>
                <a:extLst>
                  <a:ext uri="{0D108BD9-81ED-4DB2-BD59-A6C34878D82A}">
                    <a16:rowId xmlns:a16="http://schemas.microsoft.com/office/drawing/2014/main" val="1632538794"/>
                  </a:ext>
                </a:extLst>
              </a:tr>
              <a:tr h="390365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900" b="1" baseline="30000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82%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72290" marR="72290" marT="36145" marB="36145"/>
                </a:tc>
                <a:extLst>
                  <a:ext uri="{0D108BD9-81ED-4DB2-BD59-A6C34878D82A}">
                    <a16:rowId xmlns:a16="http://schemas.microsoft.com/office/drawing/2014/main" val="2118837627"/>
                  </a:ext>
                </a:extLst>
              </a:tr>
              <a:tr h="390365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900" b="1" baseline="30000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97%</a:t>
                      </a:r>
                    </a:p>
                  </a:txBody>
                  <a:tcPr marL="72290" marR="72290" marT="36145" marB="36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72290" marR="72290" marT="36145" marB="36145"/>
                </a:tc>
                <a:extLst>
                  <a:ext uri="{0D108BD9-81ED-4DB2-BD59-A6C34878D82A}">
                    <a16:rowId xmlns:a16="http://schemas.microsoft.com/office/drawing/2014/main" val="107597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16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CB3EB-BCB8-2264-2C5C-5C2CE7B7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Kindergarten Students with Perfect Attendance for September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4DFE4B5-3ED2-69FA-79FC-13EE5EE946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313280"/>
              </p:ext>
            </p:extLst>
          </p:nvPr>
        </p:nvGraphicFramePr>
        <p:xfrm>
          <a:off x="1017270" y="2103119"/>
          <a:ext cx="10138410" cy="4006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5623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AD2F5602-6586-46E4-8645-2CDA442AB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9434B85-DB0D-4010-A6A1-147F28D47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CB3EB-BCB8-2264-2C5C-5C2CE7B7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320231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First Grade Students with Perfect Attendance for September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2E5F4F0-80C0-49F3-84A2-453DE42F2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915607" cy="2187829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42FEDB6-5432-4162-8648-3827572AF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B9FE345E-092D-4A20-A43A-0F9258D96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A313FCF-0EE7-4C6B-BAB3-EFC9451D3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B9ECD02-BE1B-4347-8C2E-EEA690082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1397FC0-BC9B-C630-EA19-13D43BF0F0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697301"/>
              </p:ext>
            </p:extLst>
          </p:nvPr>
        </p:nvGraphicFramePr>
        <p:xfrm>
          <a:off x="1051560" y="2035541"/>
          <a:ext cx="10104120" cy="3995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0954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CB3EB-BCB8-2264-2C5C-5C2CE7B7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2</a:t>
            </a:r>
            <a:r>
              <a:rPr lang="en-US" sz="4000" b="1" baseline="30000">
                <a:solidFill>
                  <a:schemeClr val="tx2"/>
                </a:solidFill>
                <a:latin typeface="Century Schoolbook" panose="02040604050505020304" pitchFamily="18" charset="0"/>
              </a:rPr>
              <a:t>nd</a:t>
            </a:r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 Grade Students with Perfect Attendance for September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6566969-F813-4CC5-B3E9-363D85B55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881264" y="-5116"/>
            <a:ext cx="3318648" cy="2490264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F8CF66C-45E2-456B-92B0-9E97A331D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5D590E-D70D-4D25-B853-D5208F2AA3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231501E-3F84-4705-A001-13995FA6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52617E4-47FD-4C38-8F70-93BF9B125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217D733-97B6-4C43-AF0C-5E3CB0EA1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07887"/>
            <a:ext cx="2605762" cy="2252847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D288266-7E76-4D4A-BAAC-E233FA013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697F88A-8624-4BA2-AF06-E6C3A52F0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CA77163-C052-481C-9DCF-68C23ACAB3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2B425B5-0A0E-4B85-B718-E5DA73431A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0DDB202-AD91-E2F5-F15A-9E2C17B4E4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629170"/>
              </p:ext>
            </p:extLst>
          </p:nvPr>
        </p:nvGraphicFramePr>
        <p:xfrm>
          <a:off x="1036320" y="2015418"/>
          <a:ext cx="10222230" cy="4111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9417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D2F5602-6586-46E4-8645-2CDA442AB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434B85-DB0D-4010-A6A1-147F28D47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CB3EB-BCB8-2264-2C5C-5C2CE7B7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320231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3</a:t>
            </a:r>
            <a:r>
              <a:rPr lang="en-US" sz="4000" b="1" baseline="30000">
                <a:solidFill>
                  <a:schemeClr val="tx2"/>
                </a:solidFill>
                <a:latin typeface="Century Schoolbook" panose="02040604050505020304" pitchFamily="18" charset="0"/>
              </a:rPr>
              <a:t>rd</a:t>
            </a:r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 Grade Students with Perfect Attendance for September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E5F4F0-80C0-49F3-84A2-453DE42F2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915607" cy="2187829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42FEDB6-5432-4162-8648-3827572AF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FE345E-092D-4A20-A43A-0F9258D96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A313FCF-0EE7-4C6B-BAB3-EFC9451D3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B9ECD02-BE1B-4347-8C2E-EEA690082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2D71FD3-E8E3-ACDF-7D5B-9BA37FCD1E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635010"/>
              </p:ext>
            </p:extLst>
          </p:nvPr>
        </p:nvGraphicFramePr>
        <p:xfrm>
          <a:off x="1017270" y="2187829"/>
          <a:ext cx="10138410" cy="3843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7748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CB3EB-BCB8-2264-2C5C-5C2CE7B7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4</a:t>
            </a:r>
            <a:r>
              <a:rPr lang="en-US" sz="4000" b="1" baseline="30000">
                <a:solidFill>
                  <a:schemeClr val="tx2"/>
                </a:solidFill>
                <a:latin typeface="Century Schoolbook" panose="02040604050505020304" pitchFamily="18" charset="0"/>
              </a:rPr>
              <a:t>th</a:t>
            </a:r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 Grade Students with Perfect Attendance for September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6566969-F813-4CC5-B3E9-363D85B55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881264" y="-5116"/>
            <a:ext cx="3318648" cy="2490264"/>
            <a:chOff x="-305" y="-1"/>
            <a:chExt cx="3832880" cy="2876136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F8CF66C-45E2-456B-92B0-9E97A331D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65D590E-D70D-4D25-B853-D5208F2AA3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231501E-3F84-4705-A001-13995FA6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52617E4-47FD-4C38-8F70-93BF9B125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217D733-97B6-4C43-AF0C-5E3CB0EA1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07887"/>
            <a:ext cx="2605762" cy="2252847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D288266-7E76-4D4A-BAAC-E233FA013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697F88A-8624-4BA2-AF06-E6C3A52F0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CA77163-C052-481C-9DCF-68C23ACAB3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2B425B5-0A0E-4B85-B718-E5DA73431A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31" name="Content Placeholder 2">
            <a:extLst>
              <a:ext uri="{FF2B5EF4-FFF2-40B4-BE49-F238E27FC236}">
                <a16:creationId xmlns:a16="http://schemas.microsoft.com/office/drawing/2014/main" id="{A8D755B5-90D8-29CF-F36E-7EF38078F7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903453"/>
              </p:ext>
            </p:extLst>
          </p:nvPr>
        </p:nvGraphicFramePr>
        <p:xfrm>
          <a:off x="1036320" y="2560320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6634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CB3EB-BCB8-2264-2C5C-5C2CE7B7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5</a:t>
            </a:r>
            <a:r>
              <a:rPr lang="en-US" sz="4000" b="1" baseline="30000">
                <a:solidFill>
                  <a:schemeClr val="tx2"/>
                </a:solidFill>
                <a:latin typeface="Century Schoolbook" panose="02040604050505020304" pitchFamily="18" charset="0"/>
              </a:rPr>
              <a:t>th</a:t>
            </a:r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 Grade Students with Perfect Attendance for September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CE9EEEB-B4E3-1B58-4E15-42FF6178B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784371"/>
              </p:ext>
            </p:extLst>
          </p:nvPr>
        </p:nvGraphicFramePr>
        <p:xfrm>
          <a:off x="548640" y="1810095"/>
          <a:ext cx="10835640" cy="4590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049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D2F5602-6586-46E4-8645-2CDA442AB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9434B85-DB0D-4010-A6A1-147F28D47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CB3EB-BCB8-2264-2C5C-5C2CE7B7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320231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6</a:t>
            </a:r>
            <a:r>
              <a:rPr lang="en-US" sz="4000" b="1" baseline="30000">
                <a:solidFill>
                  <a:schemeClr val="tx2"/>
                </a:solidFill>
                <a:latin typeface="Century Schoolbook" panose="02040604050505020304" pitchFamily="18" charset="0"/>
              </a:rPr>
              <a:t>th</a:t>
            </a:r>
            <a:r>
              <a:rPr lang="en-US" sz="4000" b="1">
                <a:solidFill>
                  <a:schemeClr val="tx2"/>
                </a:solidFill>
                <a:latin typeface="Century Schoolbook" panose="02040604050505020304" pitchFamily="18" charset="0"/>
              </a:rPr>
              <a:t> Grade Students with Perfect Attendance for September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2E5F4F0-80C0-49F3-84A2-453DE42F2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915607" cy="2187829"/>
            <a:chOff x="-305" y="-1"/>
            <a:chExt cx="3832880" cy="2876136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42FEDB6-5432-4162-8648-3827572AF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9FE345E-092D-4A20-A43A-0F9258D96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A313FCF-0EE7-4C6B-BAB3-EFC9451D3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B9ECD02-BE1B-4347-8C2E-EEA690082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6058B013-5F49-D779-CAB6-60209778E4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5057363"/>
              </p:ext>
            </p:extLst>
          </p:nvPr>
        </p:nvGraphicFramePr>
        <p:xfrm>
          <a:off x="1005840" y="2187829"/>
          <a:ext cx="10149840" cy="3843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5667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Grunge 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245</Words>
  <Application>Microsoft Office PowerPoint</Application>
  <PresentationFormat>Widescreen</PresentationFormat>
  <Paragraphs>98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Century Schoolbook</vt:lpstr>
      <vt:lpstr>Office Theme</vt:lpstr>
      <vt:lpstr>KCBLA  September Attendance</vt:lpstr>
      <vt:lpstr>September Attendance Results</vt:lpstr>
      <vt:lpstr>Kindergarten Students with Perfect Attendance for September</vt:lpstr>
      <vt:lpstr>First Grade Students with Perfect Attendance for September</vt:lpstr>
      <vt:lpstr>2nd Grade Students with Perfect Attendance for September</vt:lpstr>
      <vt:lpstr>3rd Grade Students with Perfect Attendance for September</vt:lpstr>
      <vt:lpstr>4th Grade Students with Perfect Attendance for September</vt:lpstr>
      <vt:lpstr>5th Grade Students with Perfect Attendance for September</vt:lpstr>
      <vt:lpstr>6th Grade Students with Perfect Attendance for September</vt:lpstr>
      <vt:lpstr>7th Grade Students with Perfect Attendance for September</vt:lpstr>
      <vt:lpstr>8th Grade Students with Perfect Attendance for September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Donna A Norris</dc:creator>
  <cp:lastModifiedBy>Donna A Norris</cp:lastModifiedBy>
  <cp:revision>1</cp:revision>
  <dcterms:created xsi:type="dcterms:W3CDTF">2024-10-06T18:18:03Z</dcterms:created>
  <dcterms:modified xsi:type="dcterms:W3CDTF">2024-10-06T19:23:42Z</dcterms:modified>
</cp:coreProperties>
</file>