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9.xml" ContentType="application/vnd.openxmlformats-officedocument.theme+xml"/>
  <Override PartName="/ppt/slideLayouts/slideLayout6.xml" ContentType="application/vnd.openxmlformats-officedocument.presentationml.slideLayout+xml"/>
  <Override PartName="/ppt/theme/theme10.xml" ContentType="application/vnd.openxmlformats-officedocument.theme+xml"/>
  <Override PartName="/ppt/slideLayouts/slideLayout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5" r:id="rId2"/>
    <p:sldMasterId id="2147483677" r:id="rId3"/>
    <p:sldMasterId id="2147483679" r:id="rId4"/>
    <p:sldMasterId id="2147483681" r:id="rId5"/>
    <p:sldMasterId id="2147483682" r:id="rId6"/>
    <p:sldMasterId id="2147483684" r:id="rId7"/>
    <p:sldMasterId id="2147483686" r:id="rId8"/>
    <p:sldMasterId id="2147483688" r:id="rId9"/>
    <p:sldMasterId id="2147483691" r:id="rId10"/>
    <p:sldMasterId id="2147483693" r:id="rId11"/>
    <p:sldMasterId id="2147483705" r:id="rId12"/>
    <p:sldMasterId id="2147483707" r:id="rId13"/>
    <p:sldMasterId id="2147483709" r:id="rId14"/>
    <p:sldMasterId id="2147483711" r:id="rId15"/>
    <p:sldMasterId id="2147483713" r:id="rId16"/>
    <p:sldMasterId id="2147483714" r:id="rId17"/>
    <p:sldMasterId id="2147483720" r:id="rId18"/>
    <p:sldMasterId id="2147483723" r:id="rId19"/>
    <p:sldMasterId id="2147483724" r:id="rId20"/>
  </p:sldMasterIdLst>
  <p:notesMasterIdLst>
    <p:notesMasterId r:id="rId58"/>
  </p:notesMasterIdLst>
  <p:sldIdLst>
    <p:sldId id="263" r:id="rId21"/>
    <p:sldId id="438" r:id="rId22"/>
    <p:sldId id="379" r:id="rId23"/>
    <p:sldId id="428" r:id="rId24"/>
    <p:sldId id="413" r:id="rId25"/>
    <p:sldId id="418" r:id="rId26"/>
    <p:sldId id="391" r:id="rId27"/>
    <p:sldId id="415" r:id="rId28"/>
    <p:sldId id="414" r:id="rId29"/>
    <p:sldId id="400" r:id="rId30"/>
    <p:sldId id="437" r:id="rId31"/>
    <p:sldId id="392" r:id="rId32"/>
    <p:sldId id="393" r:id="rId33"/>
    <p:sldId id="394" r:id="rId34"/>
    <p:sldId id="395" r:id="rId35"/>
    <p:sldId id="397" r:id="rId36"/>
    <p:sldId id="398" r:id="rId37"/>
    <p:sldId id="399" r:id="rId38"/>
    <p:sldId id="436" r:id="rId39"/>
    <p:sldId id="407" r:id="rId40"/>
    <p:sldId id="402" r:id="rId41"/>
    <p:sldId id="403" r:id="rId42"/>
    <p:sldId id="404" r:id="rId43"/>
    <p:sldId id="435" r:id="rId44"/>
    <p:sldId id="405" r:id="rId45"/>
    <p:sldId id="406" r:id="rId46"/>
    <p:sldId id="408" r:id="rId47"/>
    <p:sldId id="409" r:id="rId48"/>
    <p:sldId id="410" r:id="rId49"/>
    <p:sldId id="429" r:id="rId50"/>
    <p:sldId id="430" r:id="rId51"/>
    <p:sldId id="431" r:id="rId52"/>
    <p:sldId id="432" r:id="rId53"/>
    <p:sldId id="433" r:id="rId54"/>
    <p:sldId id="434" r:id="rId55"/>
    <p:sldId id="416" r:id="rId56"/>
    <p:sldId id="417"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89506" autoAdjust="0"/>
  </p:normalViewPr>
  <p:slideViewPr>
    <p:cSldViewPr snapToGrid="0">
      <p:cViewPr varScale="1">
        <p:scale>
          <a:sx n="62" d="100"/>
          <a:sy n="62" d="100"/>
        </p:scale>
        <p:origin x="1435" y="62"/>
      </p:cViewPr>
      <p:guideLst/>
    </p:cSldViewPr>
  </p:slideViewPr>
  <p:notesTextViewPr>
    <p:cViewPr>
      <p:scale>
        <a:sx n="3" d="2"/>
        <a:sy n="3" d="2"/>
      </p:scale>
      <p:origin x="0" y="0"/>
    </p:cViewPr>
  </p:notesTextViewPr>
  <p:sorterViewPr>
    <p:cViewPr varScale="1">
      <p:scale>
        <a:sx n="1" d="1"/>
        <a:sy n="1" d="1"/>
      </p:scale>
      <p:origin x="0" y="-6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E46DA-E746-41C5-B731-F26B7D52FF0F}"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en-US"/>
        </a:p>
      </dgm:t>
    </dgm:pt>
    <dgm:pt modelId="{54A8591E-C10E-4C0C-9F44-51287FCA9418}">
      <dgm:prSet phldrT="[Text]" custT="1"/>
      <dgm:spPr/>
      <dgm:t>
        <a:bodyPr/>
        <a:lstStyle/>
        <a:p>
          <a:r>
            <a:rPr lang="en-US" sz="1800" b="1" dirty="0" smtClean="0">
              <a:solidFill>
                <a:schemeClr val="tx1"/>
              </a:solidFill>
            </a:rPr>
            <a:t>Ability to Focus on Teaching and Learning</a:t>
          </a:r>
          <a:endParaRPr lang="en-US" sz="1800" b="1" dirty="0">
            <a:solidFill>
              <a:schemeClr val="tx1"/>
            </a:solidFill>
          </a:endParaRPr>
        </a:p>
      </dgm:t>
    </dgm:pt>
    <dgm:pt modelId="{CB50011B-3D77-40D5-BE61-7FFF39D0BD04}" type="parTrans" cxnId="{9BF376B2-41D9-4E4F-ADB6-D5C315D387F8}">
      <dgm:prSet/>
      <dgm:spPr/>
      <dgm:t>
        <a:bodyPr/>
        <a:lstStyle/>
        <a:p>
          <a:endParaRPr lang="en-US" sz="3600">
            <a:solidFill>
              <a:schemeClr val="tx1"/>
            </a:solidFill>
          </a:endParaRPr>
        </a:p>
      </dgm:t>
    </dgm:pt>
    <dgm:pt modelId="{E85BD57A-FDD5-4557-8333-C675F65D7A22}" type="sibTrans" cxnId="{9BF376B2-41D9-4E4F-ADB6-D5C315D387F8}">
      <dgm:prSet/>
      <dgm:spPr/>
      <dgm:t>
        <a:bodyPr/>
        <a:lstStyle/>
        <a:p>
          <a:endParaRPr lang="en-US" sz="3600">
            <a:solidFill>
              <a:schemeClr val="tx1"/>
            </a:solidFill>
          </a:endParaRPr>
        </a:p>
      </dgm:t>
    </dgm:pt>
    <dgm:pt modelId="{8086A0B3-8F66-44F6-8E3C-CDECCB86659F}">
      <dgm:prSet phldrT="[Text]" custT="1"/>
      <dgm:spPr/>
      <dgm:t>
        <a:bodyPr/>
        <a:lstStyle/>
        <a:p>
          <a:r>
            <a:rPr lang="en-US" sz="1400" dirty="0" smtClean="0">
              <a:solidFill>
                <a:schemeClr val="tx1"/>
              </a:solidFill>
            </a:rPr>
            <a:t>Current, Efficient &amp; Effective Processes</a:t>
          </a:r>
          <a:endParaRPr lang="en-US" sz="1400" dirty="0">
            <a:solidFill>
              <a:schemeClr val="tx1"/>
            </a:solidFill>
          </a:endParaRPr>
        </a:p>
      </dgm:t>
    </dgm:pt>
    <dgm:pt modelId="{3C13197E-E4D8-4BB3-AD06-0689969D8F93}" type="parTrans" cxnId="{597AF772-55F7-4DC1-BF09-32AE92C04492}">
      <dgm:prSet/>
      <dgm:spPr/>
      <dgm:t>
        <a:bodyPr/>
        <a:lstStyle/>
        <a:p>
          <a:endParaRPr lang="en-US" sz="3600">
            <a:solidFill>
              <a:schemeClr val="tx1"/>
            </a:solidFill>
          </a:endParaRPr>
        </a:p>
      </dgm:t>
    </dgm:pt>
    <dgm:pt modelId="{05CE7697-E10F-4A29-B52E-E9A405736252}" type="sibTrans" cxnId="{597AF772-55F7-4DC1-BF09-32AE92C04492}">
      <dgm:prSet/>
      <dgm:spPr/>
      <dgm:t>
        <a:bodyPr/>
        <a:lstStyle/>
        <a:p>
          <a:endParaRPr lang="en-US" sz="3600">
            <a:solidFill>
              <a:schemeClr val="tx1"/>
            </a:solidFill>
          </a:endParaRPr>
        </a:p>
      </dgm:t>
    </dgm:pt>
    <dgm:pt modelId="{F51B220F-4767-42D9-8633-E0B0091DCD58}">
      <dgm:prSet phldrT="[Text]" custT="1"/>
      <dgm:spPr/>
      <dgm:t>
        <a:bodyPr/>
        <a:lstStyle/>
        <a:p>
          <a:r>
            <a:rPr lang="en-US" sz="1400" dirty="0" smtClean="0">
              <a:solidFill>
                <a:schemeClr val="tx1"/>
              </a:solidFill>
            </a:rPr>
            <a:t>Eliminates redundant processes and minimizes manual work</a:t>
          </a:r>
          <a:endParaRPr lang="en-US" sz="1400" dirty="0">
            <a:solidFill>
              <a:schemeClr val="tx1"/>
            </a:solidFill>
          </a:endParaRPr>
        </a:p>
      </dgm:t>
    </dgm:pt>
    <dgm:pt modelId="{73EAEB36-E78C-49BA-8405-F2597479AD1A}" type="parTrans" cxnId="{EB70D32D-7AE9-4637-A45D-D1FBB469C20E}">
      <dgm:prSet/>
      <dgm:spPr/>
      <dgm:t>
        <a:bodyPr/>
        <a:lstStyle/>
        <a:p>
          <a:endParaRPr lang="en-US" sz="3600">
            <a:solidFill>
              <a:schemeClr val="tx1"/>
            </a:solidFill>
          </a:endParaRPr>
        </a:p>
      </dgm:t>
    </dgm:pt>
    <dgm:pt modelId="{61519484-1F79-4213-82DC-8DC71D463F10}" type="sibTrans" cxnId="{EB70D32D-7AE9-4637-A45D-D1FBB469C20E}">
      <dgm:prSet/>
      <dgm:spPr/>
      <dgm:t>
        <a:bodyPr/>
        <a:lstStyle/>
        <a:p>
          <a:endParaRPr lang="en-US" sz="3600">
            <a:solidFill>
              <a:schemeClr val="tx1"/>
            </a:solidFill>
          </a:endParaRPr>
        </a:p>
      </dgm:t>
    </dgm:pt>
    <dgm:pt modelId="{97E05129-1C42-433C-ADF2-7DF61FFA6EAC}">
      <dgm:prSet phldrT="[Text]" custT="1"/>
      <dgm:spPr/>
      <dgm:t>
        <a:bodyPr/>
        <a:lstStyle/>
        <a:p>
          <a:r>
            <a:rPr lang="en-US" sz="1800" b="1" dirty="0" smtClean="0">
              <a:solidFill>
                <a:schemeClr val="tx1"/>
              </a:solidFill>
            </a:rPr>
            <a:t>Breaking Down Silos to Improve Customer Experience</a:t>
          </a:r>
          <a:endParaRPr lang="en-US" sz="1800" b="1" dirty="0">
            <a:solidFill>
              <a:schemeClr val="tx1"/>
            </a:solidFill>
          </a:endParaRPr>
        </a:p>
      </dgm:t>
    </dgm:pt>
    <dgm:pt modelId="{7D587312-DED2-44D4-9195-4FF8118495F5}" type="parTrans" cxnId="{F9C09F80-DC5A-4A37-842D-3ED11EC2DAEA}">
      <dgm:prSet/>
      <dgm:spPr/>
      <dgm:t>
        <a:bodyPr/>
        <a:lstStyle/>
        <a:p>
          <a:endParaRPr lang="en-US" sz="3600">
            <a:solidFill>
              <a:schemeClr val="tx1"/>
            </a:solidFill>
          </a:endParaRPr>
        </a:p>
      </dgm:t>
    </dgm:pt>
    <dgm:pt modelId="{4872E4AF-8579-4814-A0A8-1F4916028D66}" type="sibTrans" cxnId="{F9C09F80-DC5A-4A37-842D-3ED11EC2DAEA}">
      <dgm:prSet/>
      <dgm:spPr/>
      <dgm:t>
        <a:bodyPr/>
        <a:lstStyle/>
        <a:p>
          <a:endParaRPr lang="en-US" sz="3600">
            <a:solidFill>
              <a:schemeClr val="tx1"/>
            </a:solidFill>
          </a:endParaRPr>
        </a:p>
      </dgm:t>
    </dgm:pt>
    <dgm:pt modelId="{2B60C9EE-1439-4118-9DB1-E95735524786}">
      <dgm:prSet phldrT="[Text]" custT="1"/>
      <dgm:spPr/>
      <dgm:t>
        <a:bodyPr/>
        <a:lstStyle/>
        <a:p>
          <a:r>
            <a:rPr lang="en-US" sz="1400" dirty="0" smtClean="0">
              <a:solidFill>
                <a:schemeClr val="tx1"/>
              </a:solidFill>
            </a:rPr>
            <a:t>Integrated Systems: HR, Payroll, Finance &amp; Procurement</a:t>
          </a:r>
          <a:endParaRPr lang="en-US" sz="1400" dirty="0">
            <a:solidFill>
              <a:schemeClr val="tx1"/>
            </a:solidFill>
          </a:endParaRPr>
        </a:p>
      </dgm:t>
    </dgm:pt>
    <dgm:pt modelId="{41F22CB4-8B22-4A74-8FF0-9BFE2A2246F4}" type="parTrans" cxnId="{2F7C2C4E-1E11-4928-A752-893C2E12B9BA}">
      <dgm:prSet/>
      <dgm:spPr/>
      <dgm:t>
        <a:bodyPr/>
        <a:lstStyle/>
        <a:p>
          <a:endParaRPr lang="en-US" sz="3600">
            <a:solidFill>
              <a:schemeClr val="tx1"/>
            </a:solidFill>
          </a:endParaRPr>
        </a:p>
      </dgm:t>
    </dgm:pt>
    <dgm:pt modelId="{853C1AA9-6111-471E-89B3-C1EDDD924151}" type="sibTrans" cxnId="{2F7C2C4E-1E11-4928-A752-893C2E12B9BA}">
      <dgm:prSet/>
      <dgm:spPr/>
      <dgm:t>
        <a:bodyPr/>
        <a:lstStyle/>
        <a:p>
          <a:endParaRPr lang="en-US" sz="3600">
            <a:solidFill>
              <a:schemeClr val="tx1"/>
            </a:solidFill>
          </a:endParaRPr>
        </a:p>
      </dgm:t>
    </dgm:pt>
    <dgm:pt modelId="{70E31512-B1BE-4932-9DFC-882D2C00F0F4}">
      <dgm:prSet phldrT="[Text]" custT="1"/>
      <dgm:spPr/>
      <dgm:t>
        <a:bodyPr/>
        <a:lstStyle/>
        <a:p>
          <a:r>
            <a:rPr lang="en-US" sz="1800" b="1" dirty="0" smtClean="0">
              <a:solidFill>
                <a:schemeClr val="tx1"/>
              </a:solidFill>
            </a:rPr>
            <a:t>One Source of Data</a:t>
          </a:r>
          <a:endParaRPr lang="en-US" sz="1800" b="1" dirty="0">
            <a:solidFill>
              <a:schemeClr val="tx1"/>
            </a:solidFill>
          </a:endParaRPr>
        </a:p>
      </dgm:t>
    </dgm:pt>
    <dgm:pt modelId="{FCBCE505-4DBD-442D-AD15-C623F59990C8}" type="parTrans" cxnId="{55E6D4AE-8C04-4131-8252-2C8F48117F6E}">
      <dgm:prSet/>
      <dgm:spPr/>
      <dgm:t>
        <a:bodyPr/>
        <a:lstStyle/>
        <a:p>
          <a:endParaRPr lang="en-US" sz="3600">
            <a:solidFill>
              <a:schemeClr val="tx1"/>
            </a:solidFill>
          </a:endParaRPr>
        </a:p>
      </dgm:t>
    </dgm:pt>
    <dgm:pt modelId="{B986D0E4-81BD-42E3-9DEC-8A882E9C8803}" type="sibTrans" cxnId="{55E6D4AE-8C04-4131-8252-2C8F48117F6E}">
      <dgm:prSet/>
      <dgm:spPr/>
      <dgm:t>
        <a:bodyPr/>
        <a:lstStyle/>
        <a:p>
          <a:endParaRPr lang="en-US" sz="3600">
            <a:solidFill>
              <a:schemeClr val="tx1"/>
            </a:solidFill>
          </a:endParaRPr>
        </a:p>
      </dgm:t>
    </dgm:pt>
    <dgm:pt modelId="{2D618C5E-CDC0-4FC9-9C1C-0E04EADC497C}">
      <dgm:prSet custT="1"/>
      <dgm:spPr/>
      <dgm:t>
        <a:bodyPr/>
        <a:lstStyle/>
        <a:p>
          <a:r>
            <a:rPr lang="en-US" sz="1800" b="1" dirty="0" smtClean="0">
              <a:solidFill>
                <a:schemeClr val="tx1"/>
              </a:solidFill>
            </a:rPr>
            <a:t>Fully Supported</a:t>
          </a:r>
          <a:endParaRPr lang="en-US" sz="1800" b="1" dirty="0">
            <a:solidFill>
              <a:schemeClr val="tx1"/>
            </a:solidFill>
          </a:endParaRPr>
        </a:p>
      </dgm:t>
    </dgm:pt>
    <dgm:pt modelId="{58F59ABE-D5A6-4B6D-9082-637AEAB409C9}" type="parTrans" cxnId="{8BDD8FB5-779F-4281-9DEF-E66D950BA110}">
      <dgm:prSet/>
      <dgm:spPr/>
      <dgm:t>
        <a:bodyPr/>
        <a:lstStyle/>
        <a:p>
          <a:endParaRPr lang="en-US" sz="3600">
            <a:solidFill>
              <a:schemeClr val="tx1"/>
            </a:solidFill>
          </a:endParaRPr>
        </a:p>
      </dgm:t>
    </dgm:pt>
    <dgm:pt modelId="{4FA9304C-A1F0-4E17-9249-3FD3F38B38CF}" type="sibTrans" cxnId="{8BDD8FB5-779F-4281-9DEF-E66D950BA110}">
      <dgm:prSet/>
      <dgm:spPr/>
      <dgm:t>
        <a:bodyPr/>
        <a:lstStyle/>
        <a:p>
          <a:endParaRPr lang="en-US" sz="3600">
            <a:solidFill>
              <a:schemeClr val="tx1"/>
            </a:solidFill>
          </a:endParaRPr>
        </a:p>
      </dgm:t>
    </dgm:pt>
    <dgm:pt modelId="{41FF80AF-EB24-45C8-9BD3-04049D1B8D14}">
      <dgm:prSet custT="1"/>
      <dgm:spPr/>
      <dgm:t>
        <a:bodyPr/>
        <a:lstStyle/>
        <a:p>
          <a:r>
            <a:rPr lang="en-US" sz="1400" dirty="0" smtClean="0">
              <a:solidFill>
                <a:schemeClr val="tx1"/>
              </a:solidFill>
            </a:rPr>
            <a:t>Shift from technology support to academic enablement</a:t>
          </a:r>
          <a:endParaRPr lang="en-US" sz="1400" dirty="0">
            <a:solidFill>
              <a:schemeClr val="tx1"/>
            </a:solidFill>
          </a:endParaRPr>
        </a:p>
      </dgm:t>
    </dgm:pt>
    <dgm:pt modelId="{0F416A65-7DBB-429E-84C4-5AF3967F23BB}" type="parTrans" cxnId="{9C910174-E08A-4BA4-B182-4F1681E7E8FA}">
      <dgm:prSet/>
      <dgm:spPr/>
      <dgm:t>
        <a:bodyPr/>
        <a:lstStyle/>
        <a:p>
          <a:endParaRPr lang="en-US" sz="3600">
            <a:solidFill>
              <a:schemeClr val="tx1"/>
            </a:solidFill>
          </a:endParaRPr>
        </a:p>
      </dgm:t>
    </dgm:pt>
    <dgm:pt modelId="{57BA53FE-930D-4DE3-8434-47D32FF2871D}" type="sibTrans" cxnId="{9C910174-E08A-4BA4-B182-4F1681E7E8FA}">
      <dgm:prSet/>
      <dgm:spPr/>
      <dgm:t>
        <a:bodyPr/>
        <a:lstStyle/>
        <a:p>
          <a:endParaRPr lang="en-US" sz="3600">
            <a:solidFill>
              <a:schemeClr val="tx1"/>
            </a:solidFill>
          </a:endParaRPr>
        </a:p>
      </dgm:t>
    </dgm:pt>
    <dgm:pt modelId="{A49ACFD0-8B27-4E68-AA36-0C2807D29D16}">
      <dgm:prSet phldrT="[Text]" custT="1"/>
      <dgm:spPr/>
      <dgm:t>
        <a:bodyPr/>
        <a:lstStyle/>
        <a:p>
          <a:r>
            <a:rPr lang="en-US" sz="1400" dirty="0" smtClean="0">
              <a:solidFill>
                <a:schemeClr val="tx1"/>
              </a:solidFill>
            </a:rPr>
            <a:t>User Friendly</a:t>
          </a:r>
          <a:endParaRPr lang="en-US" sz="1400" dirty="0">
            <a:solidFill>
              <a:schemeClr val="tx1"/>
            </a:solidFill>
          </a:endParaRPr>
        </a:p>
      </dgm:t>
    </dgm:pt>
    <dgm:pt modelId="{EB1FC6C9-3D15-4D2F-A447-18715F7438C0}" type="parTrans" cxnId="{25A27F79-9CC0-4D22-B630-8BED0CB9BE7C}">
      <dgm:prSet/>
      <dgm:spPr/>
      <dgm:t>
        <a:bodyPr/>
        <a:lstStyle/>
        <a:p>
          <a:endParaRPr lang="en-US" sz="3600">
            <a:solidFill>
              <a:schemeClr val="tx1"/>
            </a:solidFill>
          </a:endParaRPr>
        </a:p>
      </dgm:t>
    </dgm:pt>
    <dgm:pt modelId="{2E28804E-FD4A-486D-9213-99052DA9D723}" type="sibTrans" cxnId="{25A27F79-9CC0-4D22-B630-8BED0CB9BE7C}">
      <dgm:prSet/>
      <dgm:spPr/>
      <dgm:t>
        <a:bodyPr/>
        <a:lstStyle/>
        <a:p>
          <a:endParaRPr lang="en-US" sz="3600">
            <a:solidFill>
              <a:schemeClr val="tx1"/>
            </a:solidFill>
          </a:endParaRPr>
        </a:p>
      </dgm:t>
    </dgm:pt>
    <dgm:pt modelId="{2EBD4611-DAAE-40AA-9E97-19F7EAFE066A}">
      <dgm:prSet custT="1"/>
      <dgm:spPr/>
      <dgm:t>
        <a:bodyPr/>
        <a:lstStyle/>
        <a:p>
          <a:r>
            <a:rPr lang="en-US" sz="1400" dirty="0" smtClean="0">
              <a:solidFill>
                <a:schemeClr val="tx1"/>
              </a:solidFill>
            </a:rPr>
            <a:t>Cloud solution</a:t>
          </a:r>
          <a:endParaRPr lang="en-US" sz="1400" dirty="0">
            <a:solidFill>
              <a:schemeClr val="tx1"/>
            </a:solidFill>
          </a:endParaRPr>
        </a:p>
      </dgm:t>
    </dgm:pt>
    <dgm:pt modelId="{5B698A80-394A-4380-B9A9-B0C4B7174E0C}" type="parTrans" cxnId="{7AB630BF-47F4-412E-811E-B6E779A8D8CE}">
      <dgm:prSet/>
      <dgm:spPr/>
      <dgm:t>
        <a:bodyPr/>
        <a:lstStyle/>
        <a:p>
          <a:endParaRPr lang="en-US" sz="3600">
            <a:solidFill>
              <a:schemeClr val="tx1"/>
            </a:solidFill>
          </a:endParaRPr>
        </a:p>
      </dgm:t>
    </dgm:pt>
    <dgm:pt modelId="{1D4B7F7F-0F86-4A42-A444-67DF7790ADA4}" type="sibTrans" cxnId="{7AB630BF-47F4-412E-811E-B6E779A8D8CE}">
      <dgm:prSet/>
      <dgm:spPr/>
      <dgm:t>
        <a:bodyPr/>
        <a:lstStyle/>
        <a:p>
          <a:endParaRPr lang="en-US" sz="3600">
            <a:solidFill>
              <a:schemeClr val="tx1"/>
            </a:solidFill>
          </a:endParaRPr>
        </a:p>
      </dgm:t>
    </dgm:pt>
    <dgm:pt modelId="{881EEADF-08B0-4AB0-9D10-307AD9B625D3}">
      <dgm:prSet phldrT="[Text]" custT="1"/>
      <dgm:spPr/>
      <dgm:t>
        <a:bodyPr/>
        <a:lstStyle/>
        <a:p>
          <a:r>
            <a:rPr lang="en-US" sz="1800" b="1" dirty="0" smtClean="0">
              <a:solidFill>
                <a:schemeClr val="tx1"/>
              </a:solidFill>
            </a:rPr>
            <a:t>Aligns with The Cleveland Plan</a:t>
          </a:r>
          <a:endParaRPr lang="en-US" sz="1800" b="1" dirty="0">
            <a:solidFill>
              <a:schemeClr val="tx1"/>
            </a:solidFill>
          </a:endParaRPr>
        </a:p>
      </dgm:t>
    </dgm:pt>
    <dgm:pt modelId="{C8D00EF9-0D9E-4639-ACFD-DD27453919BE}" type="parTrans" cxnId="{5CE076F4-7D2B-4F5D-8544-19ECB0357237}">
      <dgm:prSet/>
      <dgm:spPr/>
      <dgm:t>
        <a:bodyPr/>
        <a:lstStyle/>
        <a:p>
          <a:endParaRPr lang="en-US" sz="3600"/>
        </a:p>
      </dgm:t>
    </dgm:pt>
    <dgm:pt modelId="{E62D4039-8152-4408-8696-8BA7CAE82162}" type="sibTrans" cxnId="{5CE076F4-7D2B-4F5D-8544-19ECB0357237}">
      <dgm:prSet/>
      <dgm:spPr/>
      <dgm:t>
        <a:bodyPr/>
        <a:lstStyle/>
        <a:p>
          <a:endParaRPr lang="en-US" sz="3600"/>
        </a:p>
      </dgm:t>
    </dgm:pt>
    <dgm:pt modelId="{FB1D6477-AA63-41B8-A2FE-ED350C83B076}">
      <dgm:prSet phldrT="[Text]" custT="1"/>
      <dgm:spPr/>
      <dgm:t>
        <a:bodyPr/>
        <a:lstStyle/>
        <a:p>
          <a:r>
            <a:rPr lang="en-US" sz="1400" dirty="0" smtClean="0">
              <a:solidFill>
                <a:schemeClr val="tx1"/>
              </a:solidFill>
            </a:rPr>
            <a:t>Flexible, user- friendly reports</a:t>
          </a:r>
          <a:endParaRPr lang="en-US" sz="1800" b="1" dirty="0">
            <a:solidFill>
              <a:schemeClr val="tx1"/>
            </a:solidFill>
          </a:endParaRPr>
        </a:p>
      </dgm:t>
    </dgm:pt>
    <dgm:pt modelId="{31D02983-D696-4C7E-AD67-05579776A043}" type="parTrans" cxnId="{CB78AA3E-0505-4750-B475-8FBE5C44DCF2}">
      <dgm:prSet/>
      <dgm:spPr/>
      <dgm:t>
        <a:bodyPr/>
        <a:lstStyle/>
        <a:p>
          <a:endParaRPr lang="en-US" sz="2000"/>
        </a:p>
      </dgm:t>
    </dgm:pt>
    <dgm:pt modelId="{5BC739AC-EC23-4887-A2C8-0DFAEE433384}" type="sibTrans" cxnId="{CB78AA3E-0505-4750-B475-8FBE5C44DCF2}">
      <dgm:prSet/>
      <dgm:spPr/>
      <dgm:t>
        <a:bodyPr/>
        <a:lstStyle/>
        <a:p>
          <a:endParaRPr lang="en-US" sz="2000"/>
        </a:p>
      </dgm:t>
    </dgm:pt>
    <dgm:pt modelId="{7F9A85D6-4731-49D0-A6AC-CE9D0E81A22D}">
      <dgm:prSet phldrT="[Text]" custT="1"/>
      <dgm:spPr/>
      <dgm:t>
        <a:bodyPr/>
        <a:lstStyle/>
        <a:p>
          <a:r>
            <a:rPr lang="en-US" sz="1400" dirty="0" smtClean="0">
              <a:solidFill>
                <a:schemeClr val="tx1"/>
              </a:solidFill>
            </a:rPr>
            <a:t>Promotes Collaboration</a:t>
          </a:r>
          <a:endParaRPr lang="en-US" sz="1400" dirty="0">
            <a:solidFill>
              <a:schemeClr val="tx1"/>
            </a:solidFill>
          </a:endParaRPr>
        </a:p>
      </dgm:t>
    </dgm:pt>
    <dgm:pt modelId="{F29375C2-8083-4EB5-B81D-995623E130D7}" type="parTrans" cxnId="{74CAE112-EC00-4F0B-B8C4-70BDC1B09554}">
      <dgm:prSet/>
      <dgm:spPr/>
      <dgm:t>
        <a:bodyPr/>
        <a:lstStyle/>
        <a:p>
          <a:endParaRPr lang="en-US" sz="2000"/>
        </a:p>
      </dgm:t>
    </dgm:pt>
    <dgm:pt modelId="{B373FC90-3667-4936-B6EC-F51D601E921A}" type="sibTrans" cxnId="{74CAE112-EC00-4F0B-B8C4-70BDC1B09554}">
      <dgm:prSet/>
      <dgm:spPr/>
      <dgm:t>
        <a:bodyPr/>
        <a:lstStyle/>
        <a:p>
          <a:endParaRPr lang="en-US" sz="2000"/>
        </a:p>
      </dgm:t>
    </dgm:pt>
    <dgm:pt modelId="{5BEE9A4B-095F-4AD4-A810-FA63B26D0FF2}">
      <dgm:prSet phldrT="[Text]" custT="1"/>
      <dgm:spPr/>
      <dgm:t>
        <a:bodyPr/>
        <a:lstStyle/>
        <a:p>
          <a:r>
            <a:rPr lang="en-US" sz="1400" dirty="0" smtClean="0">
              <a:solidFill>
                <a:schemeClr val="tx1"/>
              </a:solidFill>
            </a:rPr>
            <a:t>Improves collaboration</a:t>
          </a:r>
          <a:endParaRPr lang="en-US" sz="1400" dirty="0">
            <a:solidFill>
              <a:schemeClr val="tx1"/>
            </a:solidFill>
          </a:endParaRPr>
        </a:p>
      </dgm:t>
    </dgm:pt>
    <dgm:pt modelId="{B40E629C-70A3-44EB-A53F-432A4CAFEF64}" type="parTrans" cxnId="{64B637C9-FFC3-4FC9-9E2B-93FF29783BAA}">
      <dgm:prSet/>
      <dgm:spPr/>
      <dgm:t>
        <a:bodyPr/>
        <a:lstStyle/>
        <a:p>
          <a:endParaRPr lang="en-US" sz="2000"/>
        </a:p>
      </dgm:t>
    </dgm:pt>
    <dgm:pt modelId="{258A579E-0C9C-454E-99BE-0391DE6BEF1D}" type="sibTrans" cxnId="{64B637C9-FFC3-4FC9-9E2B-93FF29783BAA}">
      <dgm:prSet/>
      <dgm:spPr/>
      <dgm:t>
        <a:bodyPr/>
        <a:lstStyle/>
        <a:p>
          <a:endParaRPr lang="en-US" sz="2000"/>
        </a:p>
      </dgm:t>
    </dgm:pt>
    <dgm:pt modelId="{3321BC93-599F-417D-B0CD-4D59CE33B1EF}">
      <dgm:prSet phldrT="[Text]" custT="1"/>
      <dgm:spPr/>
      <dgm:t>
        <a:bodyPr/>
        <a:lstStyle/>
        <a:p>
          <a:endParaRPr lang="en-US" sz="1800" b="1" dirty="0">
            <a:solidFill>
              <a:schemeClr val="tx1"/>
            </a:solidFill>
          </a:endParaRPr>
        </a:p>
      </dgm:t>
    </dgm:pt>
    <dgm:pt modelId="{8E153DF0-86C0-4DB3-9305-84DFA636F597}" type="parTrans" cxnId="{B04F7DE0-BC5A-43EA-9640-31B3347BC9E9}">
      <dgm:prSet/>
      <dgm:spPr/>
      <dgm:t>
        <a:bodyPr/>
        <a:lstStyle/>
        <a:p>
          <a:endParaRPr lang="en-US" sz="2000"/>
        </a:p>
      </dgm:t>
    </dgm:pt>
    <dgm:pt modelId="{B4480AFE-BB70-446B-A799-93D102783262}" type="sibTrans" cxnId="{B04F7DE0-BC5A-43EA-9640-31B3347BC9E9}">
      <dgm:prSet/>
      <dgm:spPr/>
      <dgm:t>
        <a:bodyPr/>
        <a:lstStyle/>
        <a:p>
          <a:endParaRPr lang="en-US" sz="2000"/>
        </a:p>
      </dgm:t>
    </dgm:pt>
    <dgm:pt modelId="{2E57F94F-2EB1-4605-AFDC-558AF33A2B42}">
      <dgm:prSet phldrT="[Text]" custT="1"/>
      <dgm:spPr/>
      <dgm:t>
        <a:bodyPr/>
        <a:lstStyle/>
        <a:p>
          <a:r>
            <a:rPr lang="en-US" sz="1400" dirty="0" smtClean="0">
              <a:solidFill>
                <a:schemeClr val="tx1"/>
              </a:solidFill>
            </a:rPr>
            <a:t>Improves Employee Self Service capabilities</a:t>
          </a:r>
          <a:endParaRPr lang="en-US" sz="1400" dirty="0">
            <a:solidFill>
              <a:schemeClr val="tx1"/>
            </a:solidFill>
          </a:endParaRPr>
        </a:p>
      </dgm:t>
    </dgm:pt>
    <dgm:pt modelId="{63AA72CA-5614-4713-A301-2E5DAB3B104A}" type="parTrans" cxnId="{E7F1C828-47EA-4796-B811-024B949916B8}">
      <dgm:prSet/>
      <dgm:spPr/>
      <dgm:t>
        <a:bodyPr/>
        <a:lstStyle/>
        <a:p>
          <a:endParaRPr lang="en-US" sz="2000"/>
        </a:p>
      </dgm:t>
    </dgm:pt>
    <dgm:pt modelId="{4C97671E-AC73-494B-9608-64015F93B47F}" type="sibTrans" cxnId="{E7F1C828-47EA-4796-B811-024B949916B8}">
      <dgm:prSet/>
      <dgm:spPr/>
      <dgm:t>
        <a:bodyPr/>
        <a:lstStyle/>
        <a:p>
          <a:endParaRPr lang="en-US" sz="2000"/>
        </a:p>
      </dgm:t>
    </dgm:pt>
    <dgm:pt modelId="{3E709489-85D7-48B4-A2A8-80B0EB72DB34}">
      <dgm:prSet custT="1"/>
      <dgm:spPr/>
      <dgm:t>
        <a:bodyPr/>
        <a:lstStyle/>
        <a:p>
          <a:r>
            <a:rPr lang="en-US" sz="1400" dirty="0" smtClean="0">
              <a:solidFill>
                <a:schemeClr val="tx1"/>
              </a:solidFill>
            </a:rPr>
            <a:t>Systems stay current</a:t>
          </a:r>
          <a:endParaRPr lang="en-US" sz="1400" dirty="0">
            <a:solidFill>
              <a:schemeClr val="tx1"/>
            </a:solidFill>
          </a:endParaRPr>
        </a:p>
      </dgm:t>
    </dgm:pt>
    <dgm:pt modelId="{AFE51E64-B426-474E-857F-4CC590AEB756}" type="parTrans" cxnId="{CB81542A-CB57-4485-A023-B95B73BA3B43}">
      <dgm:prSet/>
      <dgm:spPr/>
      <dgm:t>
        <a:bodyPr/>
        <a:lstStyle/>
        <a:p>
          <a:endParaRPr lang="en-US"/>
        </a:p>
      </dgm:t>
    </dgm:pt>
    <dgm:pt modelId="{E78C5910-BB8F-40C8-88F1-B927488F432E}" type="sibTrans" cxnId="{CB81542A-CB57-4485-A023-B95B73BA3B43}">
      <dgm:prSet/>
      <dgm:spPr/>
      <dgm:t>
        <a:bodyPr/>
        <a:lstStyle/>
        <a:p>
          <a:endParaRPr lang="en-US"/>
        </a:p>
      </dgm:t>
    </dgm:pt>
    <dgm:pt modelId="{7AB6E16A-23CF-4385-805E-988A48008AC8}">
      <dgm:prSet phldrT="[Text]" custT="1"/>
      <dgm:spPr/>
      <dgm:t>
        <a:bodyPr/>
        <a:lstStyle/>
        <a:p>
          <a:r>
            <a:rPr lang="en-US" sz="1400" dirty="0" smtClean="0">
              <a:solidFill>
                <a:schemeClr val="tx1"/>
              </a:solidFill>
            </a:rPr>
            <a:t>Enables Central Office to focus on key support and governance roles</a:t>
          </a:r>
          <a:endParaRPr lang="en-US" sz="1400" dirty="0">
            <a:solidFill>
              <a:schemeClr val="tx1"/>
            </a:solidFill>
          </a:endParaRPr>
        </a:p>
      </dgm:t>
    </dgm:pt>
    <dgm:pt modelId="{CECA793A-6513-41ED-8314-3AE887304792}" type="parTrans" cxnId="{5826B160-1589-4AB3-AEDD-C0537736492A}">
      <dgm:prSet/>
      <dgm:spPr/>
      <dgm:t>
        <a:bodyPr/>
        <a:lstStyle/>
        <a:p>
          <a:endParaRPr lang="en-US"/>
        </a:p>
      </dgm:t>
    </dgm:pt>
    <dgm:pt modelId="{985F6CAA-141D-4894-A0AD-C7FCF47B0966}" type="sibTrans" cxnId="{5826B160-1589-4AB3-AEDD-C0537736492A}">
      <dgm:prSet/>
      <dgm:spPr/>
      <dgm:t>
        <a:bodyPr/>
        <a:lstStyle/>
        <a:p>
          <a:endParaRPr lang="en-US"/>
        </a:p>
      </dgm:t>
    </dgm:pt>
    <dgm:pt modelId="{6DFEC184-1C1B-4C7C-A87F-B17570A2EAE3}">
      <dgm:prSet phldrT="[Text]" custT="1"/>
      <dgm:spPr/>
      <dgm:t>
        <a:bodyPr/>
        <a:lstStyle/>
        <a:p>
          <a:r>
            <a:rPr lang="en-US" sz="1400" dirty="0" smtClean="0">
              <a:solidFill>
                <a:schemeClr val="tx1"/>
              </a:solidFill>
            </a:rPr>
            <a:t>Data transparency throughout the district</a:t>
          </a:r>
          <a:endParaRPr lang="en-US" sz="1400" dirty="0">
            <a:solidFill>
              <a:schemeClr val="tx1"/>
            </a:solidFill>
          </a:endParaRPr>
        </a:p>
      </dgm:t>
    </dgm:pt>
    <dgm:pt modelId="{0D8A6636-6680-4AFB-8921-CB20A16CFE18}" type="parTrans" cxnId="{E9182516-C42C-426E-BE77-52E835341DBE}">
      <dgm:prSet/>
      <dgm:spPr/>
      <dgm:t>
        <a:bodyPr/>
        <a:lstStyle/>
        <a:p>
          <a:endParaRPr lang="en-US"/>
        </a:p>
      </dgm:t>
    </dgm:pt>
    <dgm:pt modelId="{4C085299-86A3-4495-92EA-EEA508C72B00}" type="sibTrans" cxnId="{E9182516-C42C-426E-BE77-52E835341DBE}">
      <dgm:prSet/>
      <dgm:spPr/>
      <dgm:t>
        <a:bodyPr/>
        <a:lstStyle/>
        <a:p>
          <a:endParaRPr lang="en-US"/>
        </a:p>
      </dgm:t>
    </dgm:pt>
    <dgm:pt modelId="{70343FFD-B6F2-4397-AD4A-D8CD4FEF45AF}">
      <dgm:prSet phldrT="[Text]" custT="1"/>
      <dgm:spPr/>
      <dgm:t>
        <a:bodyPr/>
        <a:lstStyle/>
        <a:p>
          <a:r>
            <a:rPr lang="en-US" sz="1400" dirty="0" smtClean="0">
              <a:solidFill>
                <a:schemeClr val="tx1"/>
              </a:solidFill>
            </a:rPr>
            <a:t>Timely and accurate information aids in school budgeting</a:t>
          </a:r>
          <a:endParaRPr lang="en-US" sz="1400" dirty="0">
            <a:solidFill>
              <a:schemeClr val="tx1"/>
            </a:solidFill>
          </a:endParaRPr>
        </a:p>
      </dgm:t>
    </dgm:pt>
    <dgm:pt modelId="{67F9A384-AE17-474A-A0CE-F00330F2982F}" type="parTrans" cxnId="{90DD8C20-E311-4B9F-96A6-D17A9777E64E}">
      <dgm:prSet/>
      <dgm:spPr/>
      <dgm:t>
        <a:bodyPr/>
        <a:lstStyle/>
        <a:p>
          <a:endParaRPr lang="en-US"/>
        </a:p>
      </dgm:t>
    </dgm:pt>
    <dgm:pt modelId="{3AB71672-0E1D-4625-847D-04DAFA5781A8}" type="sibTrans" cxnId="{90DD8C20-E311-4B9F-96A6-D17A9777E64E}">
      <dgm:prSet/>
      <dgm:spPr/>
      <dgm:t>
        <a:bodyPr/>
        <a:lstStyle/>
        <a:p>
          <a:endParaRPr lang="en-US"/>
        </a:p>
      </dgm:t>
    </dgm:pt>
    <dgm:pt modelId="{9E561ED4-C000-4904-BC4D-BE3C82DF1CF7}">
      <dgm:prSet phldrT="[Text]" custT="1"/>
      <dgm:spPr/>
      <dgm:t>
        <a:bodyPr/>
        <a:lstStyle/>
        <a:p>
          <a:r>
            <a:rPr lang="en-US" sz="1400" dirty="0" smtClean="0">
              <a:solidFill>
                <a:schemeClr val="tx1"/>
              </a:solidFill>
            </a:rPr>
            <a:t>Same data visible to all users</a:t>
          </a:r>
          <a:endParaRPr lang="en-US" sz="1400" dirty="0">
            <a:solidFill>
              <a:schemeClr val="tx1"/>
            </a:solidFill>
          </a:endParaRPr>
        </a:p>
      </dgm:t>
    </dgm:pt>
    <dgm:pt modelId="{802919F8-EADE-4201-B80C-761BC3C78D5B}" type="parTrans" cxnId="{31FEDBAF-CC91-43F1-9DB8-8199ACFB6376}">
      <dgm:prSet/>
      <dgm:spPr/>
      <dgm:t>
        <a:bodyPr/>
        <a:lstStyle/>
        <a:p>
          <a:endParaRPr lang="en-US"/>
        </a:p>
      </dgm:t>
    </dgm:pt>
    <dgm:pt modelId="{C0AC86E4-3871-4F1B-BF51-2838E7947710}" type="sibTrans" cxnId="{31FEDBAF-CC91-43F1-9DB8-8199ACFB6376}">
      <dgm:prSet/>
      <dgm:spPr/>
      <dgm:t>
        <a:bodyPr/>
        <a:lstStyle/>
        <a:p>
          <a:endParaRPr lang="en-US"/>
        </a:p>
      </dgm:t>
    </dgm:pt>
    <dgm:pt modelId="{AAACE27E-3E84-475C-A487-A43BC0C7F277}" type="pres">
      <dgm:prSet presAssocID="{23FE46DA-E746-41C5-B731-F26B7D52FF0F}" presName="linear" presStyleCnt="0">
        <dgm:presLayoutVars>
          <dgm:dir/>
          <dgm:resizeHandles val="exact"/>
        </dgm:presLayoutVars>
      </dgm:prSet>
      <dgm:spPr/>
      <dgm:t>
        <a:bodyPr/>
        <a:lstStyle/>
        <a:p>
          <a:endParaRPr lang="en-US"/>
        </a:p>
      </dgm:t>
    </dgm:pt>
    <dgm:pt modelId="{4B8B5D4C-BF5D-494B-A216-6D6940AECBCD}" type="pres">
      <dgm:prSet presAssocID="{54A8591E-C10E-4C0C-9F44-51287FCA9418}" presName="comp" presStyleCnt="0"/>
      <dgm:spPr/>
      <dgm:t>
        <a:bodyPr/>
        <a:lstStyle/>
        <a:p>
          <a:endParaRPr lang="en-US"/>
        </a:p>
      </dgm:t>
    </dgm:pt>
    <dgm:pt modelId="{6215CDFF-3621-4863-8CE8-28812C8C1732}" type="pres">
      <dgm:prSet presAssocID="{54A8591E-C10E-4C0C-9F44-51287FCA9418}" presName="box" presStyleLbl="node1" presStyleIdx="0" presStyleCnt="5"/>
      <dgm:spPr/>
      <dgm:t>
        <a:bodyPr/>
        <a:lstStyle/>
        <a:p>
          <a:endParaRPr lang="en-US"/>
        </a:p>
      </dgm:t>
    </dgm:pt>
    <dgm:pt modelId="{D52FC6C0-9902-4F45-87C4-1D24F1089362}" type="pres">
      <dgm:prSet presAssocID="{54A8591E-C10E-4C0C-9F44-51287FCA9418}"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F6E8AC89-0D7D-4ED2-8782-C8FB0B1CFC41}" type="pres">
      <dgm:prSet presAssocID="{54A8591E-C10E-4C0C-9F44-51287FCA9418}" presName="text" presStyleLbl="node1" presStyleIdx="0" presStyleCnt="5">
        <dgm:presLayoutVars>
          <dgm:bulletEnabled val="1"/>
        </dgm:presLayoutVars>
      </dgm:prSet>
      <dgm:spPr/>
      <dgm:t>
        <a:bodyPr/>
        <a:lstStyle/>
        <a:p>
          <a:endParaRPr lang="en-US"/>
        </a:p>
      </dgm:t>
    </dgm:pt>
    <dgm:pt modelId="{35048E64-05E5-4574-93FD-6F1EF809AEEC}" type="pres">
      <dgm:prSet presAssocID="{E85BD57A-FDD5-4557-8333-C675F65D7A22}" presName="spacer" presStyleCnt="0"/>
      <dgm:spPr/>
      <dgm:t>
        <a:bodyPr/>
        <a:lstStyle/>
        <a:p>
          <a:endParaRPr lang="en-US"/>
        </a:p>
      </dgm:t>
    </dgm:pt>
    <dgm:pt modelId="{D3D36868-3FFC-402C-82DD-B383933A27A5}" type="pres">
      <dgm:prSet presAssocID="{97E05129-1C42-433C-ADF2-7DF61FFA6EAC}" presName="comp" presStyleCnt="0"/>
      <dgm:spPr/>
      <dgm:t>
        <a:bodyPr/>
        <a:lstStyle/>
        <a:p>
          <a:endParaRPr lang="en-US"/>
        </a:p>
      </dgm:t>
    </dgm:pt>
    <dgm:pt modelId="{F1D4DEBB-6037-4403-BC4F-4BB9C3EBAB8D}" type="pres">
      <dgm:prSet presAssocID="{97E05129-1C42-433C-ADF2-7DF61FFA6EAC}" presName="box" presStyleLbl="node1" presStyleIdx="1" presStyleCnt="5"/>
      <dgm:spPr/>
      <dgm:t>
        <a:bodyPr/>
        <a:lstStyle/>
        <a:p>
          <a:endParaRPr lang="en-US"/>
        </a:p>
      </dgm:t>
    </dgm:pt>
    <dgm:pt modelId="{A4137B95-D7DF-42E7-A633-AD10799AA8F7}" type="pres">
      <dgm:prSet presAssocID="{97E05129-1C42-433C-ADF2-7DF61FFA6EA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dgm:spPr>
      <dgm:t>
        <a:bodyPr/>
        <a:lstStyle/>
        <a:p>
          <a:endParaRPr lang="en-US"/>
        </a:p>
      </dgm:t>
    </dgm:pt>
    <dgm:pt modelId="{8A5118EB-BE18-47E9-9AF1-64B6ADD29E71}" type="pres">
      <dgm:prSet presAssocID="{97E05129-1C42-433C-ADF2-7DF61FFA6EAC}" presName="text" presStyleLbl="node1" presStyleIdx="1" presStyleCnt="5">
        <dgm:presLayoutVars>
          <dgm:bulletEnabled val="1"/>
        </dgm:presLayoutVars>
      </dgm:prSet>
      <dgm:spPr/>
      <dgm:t>
        <a:bodyPr/>
        <a:lstStyle/>
        <a:p>
          <a:endParaRPr lang="en-US"/>
        </a:p>
      </dgm:t>
    </dgm:pt>
    <dgm:pt modelId="{E0A9E058-13D9-432B-A5F7-2641BBBB660B}" type="pres">
      <dgm:prSet presAssocID="{4872E4AF-8579-4814-A0A8-1F4916028D66}" presName="spacer" presStyleCnt="0"/>
      <dgm:spPr/>
      <dgm:t>
        <a:bodyPr/>
        <a:lstStyle/>
        <a:p>
          <a:endParaRPr lang="en-US"/>
        </a:p>
      </dgm:t>
    </dgm:pt>
    <dgm:pt modelId="{00B748CA-A2FD-467A-916A-EFFFD742ABCA}" type="pres">
      <dgm:prSet presAssocID="{70E31512-B1BE-4932-9DFC-882D2C00F0F4}" presName="comp" presStyleCnt="0"/>
      <dgm:spPr/>
      <dgm:t>
        <a:bodyPr/>
        <a:lstStyle/>
        <a:p>
          <a:endParaRPr lang="en-US"/>
        </a:p>
      </dgm:t>
    </dgm:pt>
    <dgm:pt modelId="{409BBAEB-181E-4099-96F4-63475FDA6C1D}" type="pres">
      <dgm:prSet presAssocID="{70E31512-B1BE-4932-9DFC-882D2C00F0F4}" presName="box" presStyleLbl="node1" presStyleIdx="2" presStyleCnt="5"/>
      <dgm:spPr/>
      <dgm:t>
        <a:bodyPr/>
        <a:lstStyle/>
        <a:p>
          <a:endParaRPr lang="en-US"/>
        </a:p>
      </dgm:t>
    </dgm:pt>
    <dgm:pt modelId="{C69052F3-FDED-4117-B73E-459F4F6B4CC6}" type="pres">
      <dgm:prSet presAssocID="{70E31512-B1BE-4932-9DFC-882D2C00F0F4}" presName="img"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59306740-C6B0-4820-A571-526593348F4B}" type="pres">
      <dgm:prSet presAssocID="{70E31512-B1BE-4932-9DFC-882D2C00F0F4}" presName="text" presStyleLbl="node1" presStyleIdx="2" presStyleCnt="5">
        <dgm:presLayoutVars>
          <dgm:bulletEnabled val="1"/>
        </dgm:presLayoutVars>
      </dgm:prSet>
      <dgm:spPr/>
      <dgm:t>
        <a:bodyPr/>
        <a:lstStyle/>
        <a:p>
          <a:endParaRPr lang="en-US"/>
        </a:p>
      </dgm:t>
    </dgm:pt>
    <dgm:pt modelId="{27C74661-9105-42FF-A750-6800EED01A19}" type="pres">
      <dgm:prSet presAssocID="{B986D0E4-81BD-42E3-9DEC-8A882E9C8803}" presName="spacer" presStyleCnt="0"/>
      <dgm:spPr/>
      <dgm:t>
        <a:bodyPr/>
        <a:lstStyle/>
        <a:p>
          <a:endParaRPr lang="en-US"/>
        </a:p>
      </dgm:t>
    </dgm:pt>
    <dgm:pt modelId="{93B4EE0C-4DDE-43F6-9F6F-3E09C7F66419}" type="pres">
      <dgm:prSet presAssocID="{881EEADF-08B0-4AB0-9D10-307AD9B625D3}" presName="comp" presStyleCnt="0"/>
      <dgm:spPr/>
    </dgm:pt>
    <dgm:pt modelId="{69E0F018-E554-47E8-B634-C70A899AA343}" type="pres">
      <dgm:prSet presAssocID="{881EEADF-08B0-4AB0-9D10-307AD9B625D3}" presName="box" presStyleLbl="node1" presStyleIdx="3" presStyleCnt="5"/>
      <dgm:spPr/>
      <dgm:t>
        <a:bodyPr/>
        <a:lstStyle/>
        <a:p>
          <a:endParaRPr lang="en-US"/>
        </a:p>
      </dgm:t>
    </dgm:pt>
    <dgm:pt modelId="{0BA5E54B-F996-43AB-9906-D44BB1E44BF1}" type="pres">
      <dgm:prSet presAssocID="{881EEADF-08B0-4AB0-9D10-307AD9B625D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255EEC9-EDA1-478E-8EE1-22D515C50747}" type="pres">
      <dgm:prSet presAssocID="{881EEADF-08B0-4AB0-9D10-307AD9B625D3}" presName="text" presStyleLbl="node1" presStyleIdx="3" presStyleCnt="5">
        <dgm:presLayoutVars>
          <dgm:bulletEnabled val="1"/>
        </dgm:presLayoutVars>
      </dgm:prSet>
      <dgm:spPr/>
      <dgm:t>
        <a:bodyPr/>
        <a:lstStyle/>
        <a:p>
          <a:endParaRPr lang="en-US"/>
        </a:p>
      </dgm:t>
    </dgm:pt>
    <dgm:pt modelId="{523CEE1C-64DC-482E-BABD-9A03ACB43996}" type="pres">
      <dgm:prSet presAssocID="{E62D4039-8152-4408-8696-8BA7CAE82162}" presName="spacer" presStyleCnt="0"/>
      <dgm:spPr/>
    </dgm:pt>
    <dgm:pt modelId="{8BA6A27C-6B37-4400-A5D5-F532ADD9D507}" type="pres">
      <dgm:prSet presAssocID="{2D618C5E-CDC0-4FC9-9C1C-0E04EADC497C}" presName="comp" presStyleCnt="0"/>
      <dgm:spPr/>
      <dgm:t>
        <a:bodyPr/>
        <a:lstStyle/>
        <a:p>
          <a:endParaRPr lang="en-US"/>
        </a:p>
      </dgm:t>
    </dgm:pt>
    <dgm:pt modelId="{58B4BCB5-9697-4818-81D1-2EE30437535C}" type="pres">
      <dgm:prSet presAssocID="{2D618C5E-CDC0-4FC9-9C1C-0E04EADC497C}" presName="box" presStyleLbl="node1" presStyleIdx="4" presStyleCnt="5"/>
      <dgm:spPr/>
      <dgm:t>
        <a:bodyPr/>
        <a:lstStyle/>
        <a:p>
          <a:endParaRPr lang="en-US"/>
        </a:p>
      </dgm:t>
    </dgm:pt>
    <dgm:pt modelId="{4A58ED1C-2646-467A-8D60-F6387F1CAE33}" type="pres">
      <dgm:prSet presAssocID="{2D618C5E-CDC0-4FC9-9C1C-0E04EADC497C}"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B443969F-B11F-4934-BF4D-98B1188B2ADC}" type="pres">
      <dgm:prSet presAssocID="{2D618C5E-CDC0-4FC9-9C1C-0E04EADC497C}" presName="text" presStyleLbl="node1" presStyleIdx="4" presStyleCnt="5">
        <dgm:presLayoutVars>
          <dgm:bulletEnabled val="1"/>
        </dgm:presLayoutVars>
      </dgm:prSet>
      <dgm:spPr/>
      <dgm:t>
        <a:bodyPr/>
        <a:lstStyle/>
        <a:p>
          <a:endParaRPr lang="en-US"/>
        </a:p>
      </dgm:t>
    </dgm:pt>
  </dgm:ptLst>
  <dgm:cxnLst>
    <dgm:cxn modelId="{37233902-9B15-43A7-A090-1F67AF2B2ABE}" type="presOf" srcId="{97E05129-1C42-433C-ADF2-7DF61FFA6EAC}" destId="{8A5118EB-BE18-47E9-9AF1-64B6ADD29E71}" srcOrd="1" destOrd="0" presId="urn:microsoft.com/office/officeart/2005/8/layout/vList4"/>
    <dgm:cxn modelId="{5826B160-1589-4AB3-AEDD-C0537736492A}" srcId="{881EEADF-08B0-4AB0-9D10-307AD9B625D3}" destId="{7AB6E16A-23CF-4385-805E-988A48008AC8}" srcOrd="0" destOrd="0" parTransId="{CECA793A-6513-41ED-8314-3AE887304792}" sibTransId="{985F6CAA-141D-4894-A0AD-C7FCF47B0966}"/>
    <dgm:cxn modelId="{6C55CF71-CB86-4CEC-B01A-74F6D7331FD5}" type="presOf" srcId="{7AB6E16A-23CF-4385-805E-988A48008AC8}" destId="{1255EEC9-EDA1-478E-8EE1-22D515C50747}" srcOrd="1" destOrd="1" presId="urn:microsoft.com/office/officeart/2005/8/layout/vList4"/>
    <dgm:cxn modelId="{64B637C9-FFC3-4FC9-9E2B-93FF29783BAA}" srcId="{70E31512-B1BE-4932-9DFC-882D2C00F0F4}" destId="{5BEE9A4B-095F-4AD4-A810-FA63B26D0FF2}" srcOrd="1" destOrd="0" parTransId="{B40E629C-70A3-44EB-A53F-432A4CAFEF64}" sibTransId="{258A579E-0C9C-454E-99BE-0391DE6BEF1D}"/>
    <dgm:cxn modelId="{9C910174-E08A-4BA4-B182-4F1681E7E8FA}" srcId="{2D618C5E-CDC0-4FC9-9C1C-0E04EADC497C}" destId="{41FF80AF-EB24-45C8-9BD3-04049D1B8D14}" srcOrd="0" destOrd="0" parTransId="{0F416A65-7DBB-429E-84C4-5AF3967F23BB}" sibTransId="{57BA53FE-930D-4DE3-8434-47D32FF2871D}"/>
    <dgm:cxn modelId="{CB78AA3E-0505-4750-B475-8FBE5C44DCF2}" srcId="{70E31512-B1BE-4932-9DFC-882D2C00F0F4}" destId="{FB1D6477-AA63-41B8-A2FE-ED350C83B076}" srcOrd="2" destOrd="0" parTransId="{31D02983-D696-4C7E-AD67-05579776A043}" sibTransId="{5BC739AC-EC23-4887-A2C8-0DFAEE433384}"/>
    <dgm:cxn modelId="{0F131106-48F9-4866-8A8E-9ACBE765AC47}" type="presOf" srcId="{3321BC93-599F-417D-B0CD-4D59CE33B1EF}" destId="{409BBAEB-181E-4099-96F4-63475FDA6C1D}" srcOrd="0" destOrd="4" presId="urn:microsoft.com/office/officeart/2005/8/layout/vList4"/>
    <dgm:cxn modelId="{A525C77F-668D-428D-B4D2-6205AB3E2AE3}" type="presOf" srcId="{A49ACFD0-8B27-4E68-AA36-0C2807D29D16}" destId="{6215CDFF-3621-4863-8CE8-28812C8C1732}" srcOrd="0" destOrd="3" presId="urn:microsoft.com/office/officeart/2005/8/layout/vList4"/>
    <dgm:cxn modelId="{31FEDBAF-CC91-43F1-9DB8-8199ACFB6376}" srcId="{70E31512-B1BE-4932-9DFC-882D2C00F0F4}" destId="{9E561ED4-C000-4904-BC4D-BE3C82DF1CF7}" srcOrd="0" destOrd="0" parTransId="{802919F8-EADE-4201-B80C-761BC3C78D5B}" sibTransId="{C0AC86E4-3871-4F1B-BF51-2838E7947710}"/>
    <dgm:cxn modelId="{8832D5FD-F682-4D0B-9990-8A22D8B7154A}" type="presOf" srcId="{2B60C9EE-1439-4118-9DB1-E95735524786}" destId="{F1D4DEBB-6037-4403-BC4F-4BB9C3EBAB8D}" srcOrd="0" destOrd="1" presId="urn:microsoft.com/office/officeart/2005/8/layout/vList4"/>
    <dgm:cxn modelId="{E9182516-C42C-426E-BE77-52E835341DBE}" srcId="{881EEADF-08B0-4AB0-9D10-307AD9B625D3}" destId="{6DFEC184-1C1B-4C7C-A87F-B17570A2EAE3}" srcOrd="1" destOrd="0" parTransId="{0D8A6636-6680-4AFB-8921-CB20A16CFE18}" sibTransId="{4C085299-86A3-4495-92EA-EEA508C72B00}"/>
    <dgm:cxn modelId="{7AB630BF-47F4-412E-811E-B6E779A8D8CE}" srcId="{2D618C5E-CDC0-4FC9-9C1C-0E04EADC497C}" destId="{2EBD4611-DAAE-40AA-9E97-19F7EAFE066A}" srcOrd="1" destOrd="0" parTransId="{5B698A80-394A-4380-B9A9-B0C4B7174E0C}" sibTransId="{1D4B7F7F-0F86-4A42-A444-67DF7790ADA4}"/>
    <dgm:cxn modelId="{163B2BB1-941B-42AF-A06C-DED9A0DAB552}" type="presOf" srcId="{6DFEC184-1C1B-4C7C-A87F-B17570A2EAE3}" destId="{69E0F018-E554-47E8-B634-C70A899AA343}" srcOrd="0" destOrd="2" presId="urn:microsoft.com/office/officeart/2005/8/layout/vList4"/>
    <dgm:cxn modelId="{8CFE541D-0452-4A8E-887F-31854C7DE6ED}" type="presOf" srcId="{2E57F94F-2EB1-4605-AFDC-558AF33A2B42}" destId="{8A5118EB-BE18-47E9-9AF1-64B6ADD29E71}" srcOrd="1" destOrd="3" presId="urn:microsoft.com/office/officeart/2005/8/layout/vList4"/>
    <dgm:cxn modelId="{97190286-BE14-4BBF-930B-4DC2A92CCC32}" type="presOf" srcId="{70343FFD-B6F2-4397-AD4A-D8CD4FEF45AF}" destId="{69E0F018-E554-47E8-B634-C70A899AA343}" srcOrd="0" destOrd="3" presId="urn:microsoft.com/office/officeart/2005/8/layout/vList4"/>
    <dgm:cxn modelId="{5CE076F4-7D2B-4F5D-8544-19ECB0357237}" srcId="{23FE46DA-E746-41C5-B731-F26B7D52FF0F}" destId="{881EEADF-08B0-4AB0-9D10-307AD9B625D3}" srcOrd="3" destOrd="0" parTransId="{C8D00EF9-0D9E-4639-ACFD-DD27453919BE}" sibTransId="{E62D4039-8152-4408-8696-8BA7CAE82162}"/>
    <dgm:cxn modelId="{5E6FAB3E-2110-44F5-9C97-47B29A0A2D7C}" type="presOf" srcId="{8086A0B3-8F66-44F6-8E3C-CDECCB86659F}" destId="{6215CDFF-3621-4863-8CE8-28812C8C1732}" srcOrd="0" destOrd="1" presId="urn:microsoft.com/office/officeart/2005/8/layout/vList4"/>
    <dgm:cxn modelId="{EB70D32D-7AE9-4637-A45D-D1FBB469C20E}" srcId="{54A8591E-C10E-4C0C-9F44-51287FCA9418}" destId="{F51B220F-4767-42D9-8633-E0B0091DCD58}" srcOrd="1" destOrd="0" parTransId="{73EAEB36-E78C-49BA-8405-F2597479AD1A}" sibTransId="{61519484-1F79-4213-82DC-8DC71D463F10}"/>
    <dgm:cxn modelId="{F9C09F80-DC5A-4A37-842D-3ED11EC2DAEA}" srcId="{23FE46DA-E746-41C5-B731-F26B7D52FF0F}" destId="{97E05129-1C42-433C-ADF2-7DF61FFA6EAC}" srcOrd="1" destOrd="0" parTransId="{7D587312-DED2-44D4-9195-4FF8118495F5}" sibTransId="{4872E4AF-8579-4814-A0A8-1F4916028D66}"/>
    <dgm:cxn modelId="{6D6D4A9E-3A90-41C3-8017-36E1A78CC341}" type="presOf" srcId="{F51B220F-4767-42D9-8633-E0B0091DCD58}" destId="{6215CDFF-3621-4863-8CE8-28812C8C1732}" srcOrd="0" destOrd="2" presId="urn:microsoft.com/office/officeart/2005/8/layout/vList4"/>
    <dgm:cxn modelId="{74CAE112-EC00-4F0B-B8C4-70BDC1B09554}" srcId="{97E05129-1C42-433C-ADF2-7DF61FFA6EAC}" destId="{7F9A85D6-4731-49D0-A6AC-CE9D0E81A22D}" srcOrd="1" destOrd="0" parTransId="{F29375C2-8083-4EB5-B81D-995623E130D7}" sibTransId="{B373FC90-3667-4936-B6EC-F51D601E921A}"/>
    <dgm:cxn modelId="{7E7A34C6-4CD4-4006-A7E2-08C9DD0719BC}" type="presOf" srcId="{70E31512-B1BE-4932-9DFC-882D2C00F0F4}" destId="{59306740-C6B0-4820-A571-526593348F4B}" srcOrd="1" destOrd="0" presId="urn:microsoft.com/office/officeart/2005/8/layout/vList4"/>
    <dgm:cxn modelId="{8BDD8FB5-779F-4281-9DEF-E66D950BA110}" srcId="{23FE46DA-E746-41C5-B731-F26B7D52FF0F}" destId="{2D618C5E-CDC0-4FC9-9C1C-0E04EADC497C}" srcOrd="4" destOrd="0" parTransId="{58F59ABE-D5A6-4B6D-9082-637AEAB409C9}" sibTransId="{4FA9304C-A1F0-4E17-9249-3FD3F38B38CF}"/>
    <dgm:cxn modelId="{F018E0E2-1324-4AC3-88DD-776DB6149B23}" type="presOf" srcId="{7F9A85D6-4731-49D0-A6AC-CE9D0E81A22D}" destId="{8A5118EB-BE18-47E9-9AF1-64B6ADD29E71}" srcOrd="1" destOrd="2" presId="urn:microsoft.com/office/officeart/2005/8/layout/vList4"/>
    <dgm:cxn modelId="{2E097D0A-ACCD-4883-A98B-73C9A55C083D}" type="presOf" srcId="{881EEADF-08B0-4AB0-9D10-307AD9B625D3}" destId="{1255EEC9-EDA1-478E-8EE1-22D515C50747}" srcOrd="1" destOrd="0" presId="urn:microsoft.com/office/officeart/2005/8/layout/vList4"/>
    <dgm:cxn modelId="{65CC94B5-F93A-4B3E-BA23-C2740BEF3010}" type="presOf" srcId="{A49ACFD0-8B27-4E68-AA36-0C2807D29D16}" destId="{F6E8AC89-0D7D-4ED2-8782-C8FB0B1CFC41}" srcOrd="1" destOrd="3" presId="urn:microsoft.com/office/officeart/2005/8/layout/vList4"/>
    <dgm:cxn modelId="{6550F70A-7EDF-439F-8497-B7A36A1AB940}" type="presOf" srcId="{23FE46DA-E746-41C5-B731-F26B7D52FF0F}" destId="{AAACE27E-3E84-475C-A487-A43BC0C7F277}" srcOrd="0" destOrd="0" presId="urn:microsoft.com/office/officeart/2005/8/layout/vList4"/>
    <dgm:cxn modelId="{E01A2FFA-7DF1-46DE-AE54-9B28407753EF}" type="presOf" srcId="{70343FFD-B6F2-4397-AD4A-D8CD4FEF45AF}" destId="{1255EEC9-EDA1-478E-8EE1-22D515C50747}" srcOrd="1" destOrd="3" presId="urn:microsoft.com/office/officeart/2005/8/layout/vList4"/>
    <dgm:cxn modelId="{CB81542A-CB57-4485-A023-B95B73BA3B43}" srcId="{2D618C5E-CDC0-4FC9-9C1C-0E04EADC497C}" destId="{3E709489-85D7-48B4-A2A8-80B0EB72DB34}" srcOrd="2" destOrd="0" parTransId="{AFE51E64-B426-474E-857F-4CC590AEB756}" sibTransId="{E78C5910-BB8F-40C8-88F1-B927488F432E}"/>
    <dgm:cxn modelId="{EFF6776A-33D1-4897-8845-444CA7A462B7}" type="presOf" srcId="{54A8591E-C10E-4C0C-9F44-51287FCA9418}" destId="{6215CDFF-3621-4863-8CE8-28812C8C1732}" srcOrd="0" destOrd="0" presId="urn:microsoft.com/office/officeart/2005/8/layout/vList4"/>
    <dgm:cxn modelId="{577A2B3F-5394-446A-91A0-5B29077E3551}" type="presOf" srcId="{2EBD4611-DAAE-40AA-9E97-19F7EAFE066A}" destId="{B443969F-B11F-4934-BF4D-98B1188B2ADC}" srcOrd="1" destOrd="2" presId="urn:microsoft.com/office/officeart/2005/8/layout/vList4"/>
    <dgm:cxn modelId="{3AA5CDDB-A3A5-4D57-A61B-A251A6037760}" type="presOf" srcId="{5BEE9A4B-095F-4AD4-A810-FA63B26D0FF2}" destId="{409BBAEB-181E-4099-96F4-63475FDA6C1D}" srcOrd="0" destOrd="2" presId="urn:microsoft.com/office/officeart/2005/8/layout/vList4"/>
    <dgm:cxn modelId="{55E6D4AE-8C04-4131-8252-2C8F48117F6E}" srcId="{23FE46DA-E746-41C5-B731-F26B7D52FF0F}" destId="{70E31512-B1BE-4932-9DFC-882D2C00F0F4}" srcOrd="2" destOrd="0" parTransId="{FCBCE505-4DBD-442D-AD15-C623F59990C8}" sibTransId="{B986D0E4-81BD-42E3-9DEC-8A882E9C8803}"/>
    <dgm:cxn modelId="{F1C07A88-A5A8-4A87-B889-AF722AE83FE8}" type="presOf" srcId="{F51B220F-4767-42D9-8633-E0B0091DCD58}" destId="{F6E8AC89-0D7D-4ED2-8782-C8FB0B1CFC41}" srcOrd="1" destOrd="2" presId="urn:microsoft.com/office/officeart/2005/8/layout/vList4"/>
    <dgm:cxn modelId="{D4178497-FFC3-4DEA-891C-375F8CF48946}" type="presOf" srcId="{3E709489-85D7-48B4-A2A8-80B0EB72DB34}" destId="{B443969F-B11F-4934-BF4D-98B1188B2ADC}" srcOrd="1" destOrd="3" presId="urn:microsoft.com/office/officeart/2005/8/layout/vList4"/>
    <dgm:cxn modelId="{71EF46A0-610D-4351-A103-3585C799AD55}" type="presOf" srcId="{97E05129-1C42-433C-ADF2-7DF61FFA6EAC}" destId="{F1D4DEBB-6037-4403-BC4F-4BB9C3EBAB8D}" srcOrd="0" destOrd="0" presId="urn:microsoft.com/office/officeart/2005/8/layout/vList4"/>
    <dgm:cxn modelId="{2F7C2C4E-1E11-4928-A752-893C2E12B9BA}" srcId="{97E05129-1C42-433C-ADF2-7DF61FFA6EAC}" destId="{2B60C9EE-1439-4118-9DB1-E95735524786}" srcOrd="0" destOrd="0" parTransId="{41F22CB4-8B22-4A74-8FF0-9BFE2A2246F4}" sibTransId="{853C1AA9-6111-471E-89B3-C1EDDD924151}"/>
    <dgm:cxn modelId="{85624EB3-9263-4F40-9DC3-CB94FDFB00C2}" type="presOf" srcId="{41FF80AF-EB24-45C8-9BD3-04049D1B8D14}" destId="{58B4BCB5-9697-4818-81D1-2EE30437535C}" srcOrd="0" destOrd="1" presId="urn:microsoft.com/office/officeart/2005/8/layout/vList4"/>
    <dgm:cxn modelId="{DF702C82-8282-4FCB-B1B2-409C4C9849B2}" type="presOf" srcId="{9E561ED4-C000-4904-BC4D-BE3C82DF1CF7}" destId="{59306740-C6B0-4820-A571-526593348F4B}" srcOrd="1" destOrd="1" presId="urn:microsoft.com/office/officeart/2005/8/layout/vList4"/>
    <dgm:cxn modelId="{7C61EB1B-06FD-45AE-B085-B50ED8B8B9DE}" type="presOf" srcId="{70E31512-B1BE-4932-9DFC-882D2C00F0F4}" destId="{409BBAEB-181E-4099-96F4-63475FDA6C1D}" srcOrd="0" destOrd="0" presId="urn:microsoft.com/office/officeart/2005/8/layout/vList4"/>
    <dgm:cxn modelId="{A7177631-BE8F-4481-80C6-BE8254DD84E9}" type="presOf" srcId="{54A8591E-C10E-4C0C-9F44-51287FCA9418}" destId="{F6E8AC89-0D7D-4ED2-8782-C8FB0B1CFC41}" srcOrd="1" destOrd="0" presId="urn:microsoft.com/office/officeart/2005/8/layout/vList4"/>
    <dgm:cxn modelId="{69A1C778-B642-489E-A027-E5C818593817}" type="presOf" srcId="{2EBD4611-DAAE-40AA-9E97-19F7EAFE066A}" destId="{58B4BCB5-9697-4818-81D1-2EE30437535C}" srcOrd="0" destOrd="2" presId="urn:microsoft.com/office/officeart/2005/8/layout/vList4"/>
    <dgm:cxn modelId="{6B486A0A-2B0F-4149-BA47-391BC2351EC4}" type="presOf" srcId="{2B60C9EE-1439-4118-9DB1-E95735524786}" destId="{8A5118EB-BE18-47E9-9AF1-64B6ADD29E71}" srcOrd="1" destOrd="1" presId="urn:microsoft.com/office/officeart/2005/8/layout/vList4"/>
    <dgm:cxn modelId="{F61340E9-CD65-4A68-AA6B-C3CC23EBCAE1}" type="presOf" srcId="{6DFEC184-1C1B-4C7C-A87F-B17570A2EAE3}" destId="{1255EEC9-EDA1-478E-8EE1-22D515C50747}" srcOrd="1" destOrd="2" presId="urn:microsoft.com/office/officeart/2005/8/layout/vList4"/>
    <dgm:cxn modelId="{F91D9E84-075B-4829-BC14-692AD2D240DB}" type="presOf" srcId="{2D618C5E-CDC0-4FC9-9C1C-0E04EADC497C}" destId="{58B4BCB5-9697-4818-81D1-2EE30437535C}" srcOrd="0" destOrd="0" presId="urn:microsoft.com/office/officeart/2005/8/layout/vList4"/>
    <dgm:cxn modelId="{B2AE48BA-2C46-43CC-9642-6B3A018D2D5F}" type="presOf" srcId="{9E561ED4-C000-4904-BC4D-BE3C82DF1CF7}" destId="{409BBAEB-181E-4099-96F4-63475FDA6C1D}" srcOrd="0" destOrd="1" presId="urn:microsoft.com/office/officeart/2005/8/layout/vList4"/>
    <dgm:cxn modelId="{AB0D373B-2053-40C9-8FFB-A1FC4B29CFF4}" type="presOf" srcId="{3E709489-85D7-48B4-A2A8-80B0EB72DB34}" destId="{58B4BCB5-9697-4818-81D1-2EE30437535C}" srcOrd="0" destOrd="3" presId="urn:microsoft.com/office/officeart/2005/8/layout/vList4"/>
    <dgm:cxn modelId="{B354B8E6-4FEC-4C25-8B2A-17098E266C23}" type="presOf" srcId="{FB1D6477-AA63-41B8-A2FE-ED350C83B076}" destId="{409BBAEB-181E-4099-96F4-63475FDA6C1D}" srcOrd="0" destOrd="3" presId="urn:microsoft.com/office/officeart/2005/8/layout/vList4"/>
    <dgm:cxn modelId="{9BF376B2-41D9-4E4F-ADB6-D5C315D387F8}" srcId="{23FE46DA-E746-41C5-B731-F26B7D52FF0F}" destId="{54A8591E-C10E-4C0C-9F44-51287FCA9418}" srcOrd="0" destOrd="0" parTransId="{CB50011B-3D77-40D5-BE61-7FFF39D0BD04}" sibTransId="{E85BD57A-FDD5-4557-8333-C675F65D7A22}"/>
    <dgm:cxn modelId="{73FF4E6B-CFF6-4959-9053-BA48BE209F90}" type="presOf" srcId="{8086A0B3-8F66-44F6-8E3C-CDECCB86659F}" destId="{F6E8AC89-0D7D-4ED2-8782-C8FB0B1CFC41}" srcOrd="1" destOrd="1" presId="urn:microsoft.com/office/officeart/2005/8/layout/vList4"/>
    <dgm:cxn modelId="{4390D39E-D921-4053-95F0-569A7A2A25C0}" type="presOf" srcId="{2E57F94F-2EB1-4605-AFDC-558AF33A2B42}" destId="{F1D4DEBB-6037-4403-BC4F-4BB9C3EBAB8D}" srcOrd="0" destOrd="3" presId="urn:microsoft.com/office/officeart/2005/8/layout/vList4"/>
    <dgm:cxn modelId="{9D6C3B45-BD87-4C33-A892-80682C3504EB}" type="presOf" srcId="{881EEADF-08B0-4AB0-9D10-307AD9B625D3}" destId="{69E0F018-E554-47E8-B634-C70A899AA343}" srcOrd="0" destOrd="0" presId="urn:microsoft.com/office/officeart/2005/8/layout/vList4"/>
    <dgm:cxn modelId="{BAE6C447-D049-45FE-A146-25F98A960D6C}" type="presOf" srcId="{7AB6E16A-23CF-4385-805E-988A48008AC8}" destId="{69E0F018-E554-47E8-B634-C70A899AA343}" srcOrd="0" destOrd="1" presId="urn:microsoft.com/office/officeart/2005/8/layout/vList4"/>
    <dgm:cxn modelId="{13058F9F-F219-45F0-913A-360310CD3F29}" type="presOf" srcId="{3321BC93-599F-417D-B0CD-4D59CE33B1EF}" destId="{59306740-C6B0-4820-A571-526593348F4B}" srcOrd="1" destOrd="4" presId="urn:microsoft.com/office/officeart/2005/8/layout/vList4"/>
    <dgm:cxn modelId="{90DD8C20-E311-4B9F-96A6-D17A9777E64E}" srcId="{881EEADF-08B0-4AB0-9D10-307AD9B625D3}" destId="{70343FFD-B6F2-4397-AD4A-D8CD4FEF45AF}" srcOrd="2" destOrd="0" parTransId="{67F9A384-AE17-474A-A0CE-F00330F2982F}" sibTransId="{3AB71672-0E1D-4625-847D-04DAFA5781A8}"/>
    <dgm:cxn modelId="{BEC4A049-15C9-413B-A714-E19CA380298D}" type="presOf" srcId="{FB1D6477-AA63-41B8-A2FE-ED350C83B076}" destId="{59306740-C6B0-4820-A571-526593348F4B}" srcOrd="1" destOrd="3" presId="urn:microsoft.com/office/officeart/2005/8/layout/vList4"/>
    <dgm:cxn modelId="{DF0D3432-A7B5-448F-BF53-94F021335E16}" type="presOf" srcId="{7F9A85D6-4731-49D0-A6AC-CE9D0E81A22D}" destId="{F1D4DEBB-6037-4403-BC4F-4BB9C3EBAB8D}" srcOrd="0" destOrd="2" presId="urn:microsoft.com/office/officeart/2005/8/layout/vList4"/>
    <dgm:cxn modelId="{597AF772-55F7-4DC1-BF09-32AE92C04492}" srcId="{54A8591E-C10E-4C0C-9F44-51287FCA9418}" destId="{8086A0B3-8F66-44F6-8E3C-CDECCB86659F}" srcOrd="0" destOrd="0" parTransId="{3C13197E-E4D8-4BB3-AD06-0689969D8F93}" sibTransId="{05CE7697-E10F-4A29-B52E-E9A405736252}"/>
    <dgm:cxn modelId="{25A27F79-9CC0-4D22-B630-8BED0CB9BE7C}" srcId="{54A8591E-C10E-4C0C-9F44-51287FCA9418}" destId="{A49ACFD0-8B27-4E68-AA36-0C2807D29D16}" srcOrd="2" destOrd="0" parTransId="{EB1FC6C9-3D15-4D2F-A447-18715F7438C0}" sibTransId="{2E28804E-FD4A-486D-9213-99052DA9D723}"/>
    <dgm:cxn modelId="{B04F7DE0-BC5A-43EA-9640-31B3347BC9E9}" srcId="{70E31512-B1BE-4932-9DFC-882D2C00F0F4}" destId="{3321BC93-599F-417D-B0CD-4D59CE33B1EF}" srcOrd="3" destOrd="0" parTransId="{8E153DF0-86C0-4DB3-9305-84DFA636F597}" sibTransId="{B4480AFE-BB70-446B-A799-93D102783262}"/>
    <dgm:cxn modelId="{07DFD0DB-40B2-4CF3-8285-F88B63AE3C31}" type="presOf" srcId="{41FF80AF-EB24-45C8-9BD3-04049D1B8D14}" destId="{B443969F-B11F-4934-BF4D-98B1188B2ADC}" srcOrd="1" destOrd="1" presId="urn:microsoft.com/office/officeart/2005/8/layout/vList4"/>
    <dgm:cxn modelId="{B2EA57CB-D1F9-49DC-B3F1-E9F59744BB2E}" type="presOf" srcId="{2D618C5E-CDC0-4FC9-9C1C-0E04EADC497C}" destId="{B443969F-B11F-4934-BF4D-98B1188B2ADC}" srcOrd="1" destOrd="0" presId="urn:microsoft.com/office/officeart/2005/8/layout/vList4"/>
    <dgm:cxn modelId="{680D15B1-C49F-4FBB-9C16-CB975AABA903}" type="presOf" srcId="{5BEE9A4B-095F-4AD4-A810-FA63B26D0FF2}" destId="{59306740-C6B0-4820-A571-526593348F4B}" srcOrd="1" destOrd="2" presId="urn:microsoft.com/office/officeart/2005/8/layout/vList4"/>
    <dgm:cxn modelId="{E7F1C828-47EA-4796-B811-024B949916B8}" srcId="{97E05129-1C42-433C-ADF2-7DF61FFA6EAC}" destId="{2E57F94F-2EB1-4605-AFDC-558AF33A2B42}" srcOrd="2" destOrd="0" parTransId="{63AA72CA-5614-4713-A301-2E5DAB3B104A}" sibTransId="{4C97671E-AC73-494B-9608-64015F93B47F}"/>
    <dgm:cxn modelId="{B74EDC9B-1AD9-4C9A-B230-4BBD3E6C9E22}" type="presParOf" srcId="{AAACE27E-3E84-475C-A487-A43BC0C7F277}" destId="{4B8B5D4C-BF5D-494B-A216-6D6940AECBCD}" srcOrd="0" destOrd="0" presId="urn:microsoft.com/office/officeart/2005/8/layout/vList4"/>
    <dgm:cxn modelId="{95BE95FE-7506-4FCD-9ACA-6C811BDC26A5}" type="presParOf" srcId="{4B8B5D4C-BF5D-494B-A216-6D6940AECBCD}" destId="{6215CDFF-3621-4863-8CE8-28812C8C1732}" srcOrd="0" destOrd="0" presId="urn:microsoft.com/office/officeart/2005/8/layout/vList4"/>
    <dgm:cxn modelId="{A7788FC8-AFB4-46F6-A3EC-A63F055E95B0}" type="presParOf" srcId="{4B8B5D4C-BF5D-494B-A216-6D6940AECBCD}" destId="{D52FC6C0-9902-4F45-87C4-1D24F1089362}" srcOrd="1" destOrd="0" presId="urn:microsoft.com/office/officeart/2005/8/layout/vList4"/>
    <dgm:cxn modelId="{9883322C-5BEE-4F0B-96D1-9475897BC4DB}" type="presParOf" srcId="{4B8B5D4C-BF5D-494B-A216-6D6940AECBCD}" destId="{F6E8AC89-0D7D-4ED2-8782-C8FB0B1CFC41}" srcOrd="2" destOrd="0" presId="urn:microsoft.com/office/officeart/2005/8/layout/vList4"/>
    <dgm:cxn modelId="{12E5E5B4-21D0-4FFF-AB5F-C730B6A5D22A}" type="presParOf" srcId="{AAACE27E-3E84-475C-A487-A43BC0C7F277}" destId="{35048E64-05E5-4574-93FD-6F1EF809AEEC}" srcOrd="1" destOrd="0" presId="urn:microsoft.com/office/officeart/2005/8/layout/vList4"/>
    <dgm:cxn modelId="{98CBB45B-D752-4CCC-A0C6-5B680D189C10}" type="presParOf" srcId="{AAACE27E-3E84-475C-A487-A43BC0C7F277}" destId="{D3D36868-3FFC-402C-82DD-B383933A27A5}" srcOrd="2" destOrd="0" presId="urn:microsoft.com/office/officeart/2005/8/layout/vList4"/>
    <dgm:cxn modelId="{8017A085-C6D4-47F2-8AD6-45989C2CC384}" type="presParOf" srcId="{D3D36868-3FFC-402C-82DD-B383933A27A5}" destId="{F1D4DEBB-6037-4403-BC4F-4BB9C3EBAB8D}" srcOrd="0" destOrd="0" presId="urn:microsoft.com/office/officeart/2005/8/layout/vList4"/>
    <dgm:cxn modelId="{09D80D68-35D7-407C-B6BA-386BF86CF940}" type="presParOf" srcId="{D3D36868-3FFC-402C-82DD-B383933A27A5}" destId="{A4137B95-D7DF-42E7-A633-AD10799AA8F7}" srcOrd="1" destOrd="0" presId="urn:microsoft.com/office/officeart/2005/8/layout/vList4"/>
    <dgm:cxn modelId="{14FDA10A-C41A-4CA4-8FA5-93403CA9A9D3}" type="presParOf" srcId="{D3D36868-3FFC-402C-82DD-B383933A27A5}" destId="{8A5118EB-BE18-47E9-9AF1-64B6ADD29E71}" srcOrd="2" destOrd="0" presId="urn:microsoft.com/office/officeart/2005/8/layout/vList4"/>
    <dgm:cxn modelId="{E5FC5A07-84E5-4D19-BA13-5F3C435CD173}" type="presParOf" srcId="{AAACE27E-3E84-475C-A487-A43BC0C7F277}" destId="{E0A9E058-13D9-432B-A5F7-2641BBBB660B}" srcOrd="3" destOrd="0" presId="urn:microsoft.com/office/officeart/2005/8/layout/vList4"/>
    <dgm:cxn modelId="{65895633-6A05-458D-8FD4-DC42CB84D67F}" type="presParOf" srcId="{AAACE27E-3E84-475C-A487-A43BC0C7F277}" destId="{00B748CA-A2FD-467A-916A-EFFFD742ABCA}" srcOrd="4" destOrd="0" presId="urn:microsoft.com/office/officeart/2005/8/layout/vList4"/>
    <dgm:cxn modelId="{951BBB21-5485-4943-868C-44D14474AA71}" type="presParOf" srcId="{00B748CA-A2FD-467A-916A-EFFFD742ABCA}" destId="{409BBAEB-181E-4099-96F4-63475FDA6C1D}" srcOrd="0" destOrd="0" presId="urn:microsoft.com/office/officeart/2005/8/layout/vList4"/>
    <dgm:cxn modelId="{2273ADBE-FA45-4C35-BC8F-E13FD78603FD}" type="presParOf" srcId="{00B748CA-A2FD-467A-916A-EFFFD742ABCA}" destId="{C69052F3-FDED-4117-B73E-459F4F6B4CC6}" srcOrd="1" destOrd="0" presId="urn:microsoft.com/office/officeart/2005/8/layout/vList4"/>
    <dgm:cxn modelId="{E33A7E87-0E9E-45E9-9AE7-A2CE10E257F8}" type="presParOf" srcId="{00B748CA-A2FD-467A-916A-EFFFD742ABCA}" destId="{59306740-C6B0-4820-A571-526593348F4B}" srcOrd="2" destOrd="0" presId="urn:microsoft.com/office/officeart/2005/8/layout/vList4"/>
    <dgm:cxn modelId="{9C214950-A78B-4BA4-9305-ED589C57E3EF}" type="presParOf" srcId="{AAACE27E-3E84-475C-A487-A43BC0C7F277}" destId="{27C74661-9105-42FF-A750-6800EED01A19}" srcOrd="5" destOrd="0" presId="urn:microsoft.com/office/officeart/2005/8/layout/vList4"/>
    <dgm:cxn modelId="{80395E4C-6CC8-4900-8D73-2BF89AEC3CFA}" type="presParOf" srcId="{AAACE27E-3E84-475C-A487-A43BC0C7F277}" destId="{93B4EE0C-4DDE-43F6-9F6F-3E09C7F66419}" srcOrd="6" destOrd="0" presId="urn:microsoft.com/office/officeart/2005/8/layout/vList4"/>
    <dgm:cxn modelId="{4CA7F1BB-0F83-426A-B0FB-47860611BC8C}" type="presParOf" srcId="{93B4EE0C-4DDE-43F6-9F6F-3E09C7F66419}" destId="{69E0F018-E554-47E8-B634-C70A899AA343}" srcOrd="0" destOrd="0" presId="urn:microsoft.com/office/officeart/2005/8/layout/vList4"/>
    <dgm:cxn modelId="{909FF97B-DE42-4668-9C88-593906E84570}" type="presParOf" srcId="{93B4EE0C-4DDE-43F6-9F6F-3E09C7F66419}" destId="{0BA5E54B-F996-43AB-9906-D44BB1E44BF1}" srcOrd="1" destOrd="0" presId="urn:microsoft.com/office/officeart/2005/8/layout/vList4"/>
    <dgm:cxn modelId="{905F1B92-4AB8-41F6-B1F7-586CFB4AF7CD}" type="presParOf" srcId="{93B4EE0C-4DDE-43F6-9F6F-3E09C7F66419}" destId="{1255EEC9-EDA1-478E-8EE1-22D515C50747}" srcOrd="2" destOrd="0" presId="urn:microsoft.com/office/officeart/2005/8/layout/vList4"/>
    <dgm:cxn modelId="{9292A1DD-D3FF-4CA2-9DA5-84ED7768A3CD}" type="presParOf" srcId="{AAACE27E-3E84-475C-A487-A43BC0C7F277}" destId="{523CEE1C-64DC-482E-BABD-9A03ACB43996}" srcOrd="7" destOrd="0" presId="urn:microsoft.com/office/officeart/2005/8/layout/vList4"/>
    <dgm:cxn modelId="{7DA3EBE0-2601-47C8-AAFD-3F6A71E36642}" type="presParOf" srcId="{AAACE27E-3E84-475C-A487-A43BC0C7F277}" destId="{8BA6A27C-6B37-4400-A5D5-F532ADD9D507}" srcOrd="8" destOrd="0" presId="urn:microsoft.com/office/officeart/2005/8/layout/vList4"/>
    <dgm:cxn modelId="{768EB4D0-DD1F-4B01-82E0-005C81206635}" type="presParOf" srcId="{8BA6A27C-6B37-4400-A5D5-F532ADD9D507}" destId="{58B4BCB5-9697-4818-81D1-2EE30437535C}" srcOrd="0" destOrd="0" presId="urn:microsoft.com/office/officeart/2005/8/layout/vList4"/>
    <dgm:cxn modelId="{B65541A6-4D3E-433C-8280-0B3F0F0C25DE}" type="presParOf" srcId="{8BA6A27C-6B37-4400-A5D5-F532ADD9D507}" destId="{4A58ED1C-2646-467A-8D60-F6387F1CAE33}" srcOrd="1" destOrd="0" presId="urn:microsoft.com/office/officeart/2005/8/layout/vList4"/>
    <dgm:cxn modelId="{1D8052A2-FE06-4D4D-B41D-D6A082B77046}" type="presParOf" srcId="{8BA6A27C-6B37-4400-A5D5-F532ADD9D507}" destId="{B443969F-B11F-4934-BF4D-98B1188B2AD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342DB-158A-4E47-B461-F12C655E8E47}"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FE6CFECC-7F75-4729-A652-EDDF2390CAC7}">
      <dgm:prSet phldrT="[Text]" custT="1"/>
      <dgm:spPr/>
      <dgm:t>
        <a:bodyPr/>
        <a:lstStyle/>
        <a:p>
          <a:r>
            <a:rPr lang="en-US" sz="1800" b="1" dirty="0" smtClean="0"/>
            <a:t>Current Challenges</a:t>
          </a:r>
          <a:endParaRPr lang="en-US" sz="1800" b="1" dirty="0"/>
        </a:p>
      </dgm:t>
    </dgm:pt>
    <dgm:pt modelId="{55DD7BB0-DC3F-443E-B109-CE6B1C6FB854}" type="parTrans" cxnId="{06EC4C4D-418B-4F22-B20B-4E059D6FE366}">
      <dgm:prSet/>
      <dgm:spPr/>
      <dgm:t>
        <a:bodyPr/>
        <a:lstStyle/>
        <a:p>
          <a:endParaRPr lang="en-US"/>
        </a:p>
      </dgm:t>
    </dgm:pt>
    <dgm:pt modelId="{0BA813A0-FFCD-4145-809A-DDE0DDFEAAEC}" type="sibTrans" cxnId="{06EC4C4D-418B-4F22-B20B-4E059D6FE366}">
      <dgm:prSet/>
      <dgm:spPr/>
      <dgm:t>
        <a:bodyPr/>
        <a:lstStyle/>
        <a:p>
          <a:endParaRPr lang="en-US"/>
        </a:p>
      </dgm:t>
    </dgm:pt>
    <dgm:pt modelId="{AF3CD671-78E5-4065-8BD6-B3941D93CA41}">
      <dgm:prSet phldrT="[Text]"/>
      <dgm:spPr/>
      <dgm:t>
        <a:bodyPr/>
        <a:lstStyle/>
        <a:p>
          <a:endParaRPr lang="en-US" dirty="0"/>
        </a:p>
      </dgm:t>
    </dgm:pt>
    <dgm:pt modelId="{B0C0CA46-26F1-4E59-96EF-BF3972295CC5}" type="parTrans" cxnId="{D7554163-E5DC-4DF1-B9D3-EF597C637FD9}">
      <dgm:prSet/>
      <dgm:spPr/>
      <dgm:t>
        <a:bodyPr/>
        <a:lstStyle/>
        <a:p>
          <a:endParaRPr lang="en-US"/>
        </a:p>
      </dgm:t>
    </dgm:pt>
    <dgm:pt modelId="{2EEA9BF4-7532-42C6-85AB-90E9913B2F23}" type="sibTrans" cxnId="{D7554163-E5DC-4DF1-B9D3-EF597C637FD9}">
      <dgm:prSet/>
      <dgm:spPr/>
      <dgm:t>
        <a:bodyPr/>
        <a:lstStyle/>
        <a:p>
          <a:endParaRPr lang="en-US"/>
        </a:p>
      </dgm:t>
    </dgm:pt>
    <dgm:pt modelId="{F7638D40-0344-437D-815F-63677BD145D4}">
      <dgm:prSet phldrT="[Text]"/>
      <dgm:spPr/>
      <dgm:t>
        <a:bodyPr/>
        <a:lstStyle/>
        <a:p>
          <a:r>
            <a:rPr lang="en-US" dirty="0" smtClean="0"/>
            <a:t>Schools are generally staffed with one secretary- resource stretched</a:t>
          </a:r>
          <a:endParaRPr lang="en-US" dirty="0"/>
        </a:p>
      </dgm:t>
    </dgm:pt>
    <dgm:pt modelId="{DCF682E2-5FA3-410F-8DF1-2E5250C5028B}" type="parTrans" cxnId="{3D8A190F-5AA1-4337-9447-5F8253221AB1}">
      <dgm:prSet/>
      <dgm:spPr/>
      <dgm:t>
        <a:bodyPr/>
        <a:lstStyle/>
        <a:p>
          <a:endParaRPr lang="en-US"/>
        </a:p>
      </dgm:t>
    </dgm:pt>
    <dgm:pt modelId="{131B1242-A95F-4637-AAB7-325872021D6D}" type="sibTrans" cxnId="{3D8A190F-5AA1-4337-9447-5F8253221AB1}">
      <dgm:prSet/>
      <dgm:spPr/>
      <dgm:t>
        <a:bodyPr/>
        <a:lstStyle/>
        <a:p>
          <a:endParaRPr lang="en-US"/>
        </a:p>
      </dgm:t>
    </dgm:pt>
    <dgm:pt modelId="{D97120D9-59E7-4474-8336-D3E54ED06BE0}">
      <dgm:prSet phldrT="[Text]" custT="1"/>
      <dgm:spPr/>
      <dgm:t>
        <a:bodyPr/>
        <a:lstStyle/>
        <a:p>
          <a:r>
            <a:rPr lang="en-US" sz="1800" b="1" dirty="0" smtClean="0"/>
            <a:t>Workday Benefits</a:t>
          </a:r>
          <a:endParaRPr lang="en-US" sz="1800" b="1" dirty="0"/>
        </a:p>
      </dgm:t>
    </dgm:pt>
    <dgm:pt modelId="{F1E0DD29-BD4D-484F-B2FB-72A969B42F6D}" type="sibTrans" cxnId="{75C13F2B-1699-41EF-A991-D5AD1027A15C}">
      <dgm:prSet/>
      <dgm:spPr/>
      <dgm:t>
        <a:bodyPr/>
        <a:lstStyle/>
        <a:p>
          <a:endParaRPr lang="en-US"/>
        </a:p>
      </dgm:t>
    </dgm:pt>
    <dgm:pt modelId="{16718D5E-CA37-40EF-B975-08DB071D4A2D}" type="parTrans" cxnId="{75C13F2B-1699-41EF-A991-D5AD1027A15C}">
      <dgm:prSet/>
      <dgm:spPr/>
      <dgm:t>
        <a:bodyPr/>
        <a:lstStyle/>
        <a:p>
          <a:endParaRPr lang="en-US"/>
        </a:p>
      </dgm:t>
    </dgm:pt>
    <dgm:pt modelId="{4CE84980-4F24-4DA9-9A7B-72F3791D49CF}">
      <dgm:prSet phldrT="[Text]"/>
      <dgm:spPr/>
      <dgm:t>
        <a:bodyPr/>
        <a:lstStyle/>
        <a:p>
          <a:r>
            <a:rPr lang="en-US" dirty="0" smtClean="0"/>
            <a:t>Data will be visible to all users</a:t>
          </a:r>
          <a:endParaRPr lang="en-US" dirty="0"/>
        </a:p>
      </dgm:t>
    </dgm:pt>
    <dgm:pt modelId="{9956A390-CA19-46E2-9671-5BFD7586323D}" type="parTrans" cxnId="{CEAA2912-4CC1-4E27-9346-715520F7DF9B}">
      <dgm:prSet/>
      <dgm:spPr/>
      <dgm:t>
        <a:bodyPr/>
        <a:lstStyle/>
        <a:p>
          <a:endParaRPr lang="en-US"/>
        </a:p>
      </dgm:t>
    </dgm:pt>
    <dgm:pt modelId="{23CF668B-B744-4467-9D25-29C888806CD3}" type="sibTrans" cxnId="{CEAA2912-4CC1-4E27-9346-715520F7DF9B}">
      <dgm:prSet/>
      <dgm:spPr/>
      <dgm:t>
        <a:bodyPr/>
        <a:lstStyle/>
        <a:p>
          <a:endParaRPr lang="en-US"/>
        </a:p>
      </dgm:t>
    </dgm:pt>
    <dgm:pt modelId="{1BDE0E04-F423-409C-9818-8892A11A2515}">
      <dgm:prSet phldrT="[Text]"/>
      <dgm:spPr/>
      <dgm:t>
        <a:bodyPr/>
        <a:lstStyle/>
        <a:p>
          <a:r>
            <a:rPr lang="en-US" dirty="0" smtClean="0"/>
            <a:t>Automated PO/resolution process</a:t>
          </a:r>
          <a:endParaRPr lang="en-US" dirty="0"/>
        </a:p>
      </dgm:t>
    </dgm:pt>
    <dgm:pt modelId="{9F5427DF-4825-48D5-8E5D-24652A2F8379}" type="parTrans" cxnId="{CDCF0ECC-BF5D-48A6-AA76-C473C0EE3EF6}">
      <dgm:prSet/>
      <dgm:spPr/>
      <dgm:t>
        <a:bodyPr/>
        <a:lstStyle/>
        <a:p>
          <a:endParaRPr lang="en-US"/>
        </a:p>
      </dgm:t>
    </dgm:pt>
    <dgm:pt modelId="{3D73D201-C7EC-43A4-8DF5-5146AB5F6FF9}" type="sibTrans" cxnId="{CDCF0ECC-BF5D-48A6-AA76-C473C0EE3EF6}">
      <dgm:prSet/>
      <dgm:spPr/>
      <dgm:t>
        <a:bodyPr/>
        <a:lstStyle/>
        <a:p>
          <a:endParaRPr lang="en-US"/>
        </a:p>
      </dgm:t>
    </dgm:pt>
    <dgm:pt modelId="{F4748163-2A62-4BEE-ABED-B26F0CB39F7F}">
      <dgm:prSet phldrT="[Text]"/>
      <dgm:spPr/>
      <dgm:t>
        <a:bodyPr/>
        <a:lstStyle/>
        <a:p>
          <a:r>
            <a:rPr lang="en-US" dirty="0" smtClean="0"/>
            <a:t>Constantly changing priorities</a:t>
          </a:r>
          <a:endParaRPr lang="en-US" dirty="0"/>
        </a:p>
      </dgm:t>
    </dgm:pt>
    <dgm:pt modelId="{4EF40E64-E524-4B7A-91B0-C7D6D7CC5534}" type="parTrans" cxnId="{196D48BB-877B-4FC4-BE39-50B547B3DDEB}">
      <dgm:prSet/>
      <dgm:spPr/>
      <dgm:t>
        <a:bodyPr/>
        <a:lstStyle/>
        <a:p>
          <a:endParaRPr lang="en-US"/>
        </a:p>
      </dgm:t>
    </dgm:pt>
    <dgm:pt modelId="{5D66EAD3-F089-4413-B762-CA6F0B9135AB}" type="sibTrans" cxnId="{196D48BB-877B-4FC4-BE39-50B547B3DDEB}">
      <dgm:prSet/>
      <dgm:spPr/>
      <dgm:t>
        <a:bodyPr/>
        <a:lstStyle/>
        <a:p>
          <a:endParaRPr lang="en-US"/>
        </a:p>
      </dgm:t>
    </dgm:pt>
    <dgm:pt modelId="{5E21AF23-ED0C-445A-8AE0-EBCD504F828A}">
      <dgm:prSet phldrT="[Text]"/>
      <dgm:spPr/>
      <dgm:t>
        <a:bodyPr/>
        <a:lstStyle/>
        <a:p>
          <a:r>
            <a:rPr lang="en-US" dirty="0" smtClean="0"/>
            <a:t>Information is not well disseminated and they are blind sided by changes</a:t>
          </a:r>
          <a:endParaRPr lang="en-US" dirty="0"/>
        </a:p>
      </dgm:t>
    </dgm:pt>
    <dgm:pt modelId="{B835BE11-EA44-46A6-96CC-BF6EBCFD2C4D}" type="parTrans" cxnId="{0F4BB3B8-558F-405F-BA94-6798DFB3877B}">
      <dgm:prSet/>
      <dgm:spPr/>
      <dgm:t>
        <a:bodyPr/>
        <a:lstStyle/>
        <a:p>
          <a:endParaRPr lang="en-US"/>
        </a:p>
      </dgm:t>
    </dgm:pt>
    <dgm:pt modelId="{BD2264FF-7B55-4DB1-80F6-FE4DF5A6C2B3}" type="sibTrans" cxnId="{0F4BB3B8-558F-405F-BA94-6798DFB3877B}">
      <dgm:prSet/>
      <dgm:spPr/>
      <dgm:t>
        <a:bodyPr/>
        <a:lstStyle/>
        <a:p>
          <a:endParaRPr lang="en-US"/>
        </a:p>
      </dgm:t>
    </dgm:pt>
    <dgm:pt modelId="{D805E9E9-3B47-4EF9-8A3D-60BD0EB39661}">
      <dgm:prSet/>
      <dgm:spPr/>
      <dgm:t>
        <a:bodyPr/>
        <a:lstStyle/>
        <a:p>
          <a:r>
            <a:rPr lang="en-US" dirty="0" smtClean="0"/>
            <a:t>Improved reporting capabilities</a:t>
          </a:r>
          <a:endParaRPr lang="en-US" dirty="0"/>
        </a:p>
      </dgm:t>
    </dgm:pt>
    <dgm:pt modelId="{FF545528-E06F-4FA7-8897-5EF46F4928FD}" type="parTrans" cxnId="{F0B15167-23B7-4450-AAB2-AE1AC293F856}">
      <dgm:prSet/>
      <dgm:spPr/>
      <dgm:t>
        <a:bodyPr/>
        <a:lstStyle/>
        <a:p>
          <a:endParaRPr lang="en-US"/>
        </a:p>
      </dgm:t>
    </dgm:pt>
    <dgm:pt modelId="{A2A39C3F-CB2F-421A-A7D4-E6FF870613BB}" type="sibTrans" cxnId="{F0B15167-23B7-4450-AAB2-AE1AC293F856}">
      <dgm:prSet/>
      <dgm:spPr/>
      <dgm:t>
        <a:bodyPr/>
        <a:lstStyle/>
        <a:p>
          <a:endParaRPr lang="en-US"/>
        </a:p>
      </dgm:t>
    </dgm:pt>
    <dgm:pt modelId="{57457E4F-C311-4FFF-83E5-46EAE60ED3A1}">
      <dgm:prSet/>
      <dgm:spPr/>
      <dgm:t>
        <a:bodyPr/>
        <a:lstStyle/>
        <a:p>
          <a:r>
            <a:rPr lang="en-US" dirty="0" smtClean="0"/>
            <a:t>Ability to see payroll data</a:t>
          </a:r>
          <a:endParaRPr lang="en-US" dirty="0"/>
        </a:p>
      </dgm:t>
    </dgm:pt>
    <dgm:pt modelId="{0BC8638A-0198-40E0-8ACC-E702035D8D2B}" type="parTrans" cxnId="{D4E6A103-0B1C-4965-8A74-B385EB8B434F}">
      <dgm:prSet/>
      <dgm:spPr/>
      <dgm:t>
        <a:bodyPr/>
        <a:lstStyle/>
        <a:p>
          <a:endParaRPr lang="en-US"/>
        </a:p>
      </dgm:t>
    </dgm:pt>
    <dgm:pt modelId="{8C5F7D69-E2A4-4B42-84B3-DFCBE905FF57}" type="sibTrans" cxnId="{D4E6A103-0B1C-4965-8A74-B385EB8B434F}">
      <dgm:prSet/>
      <dgm:spPr/>
      <dgm:t>
        <a:bodyPr/>
        <a:lstStyle/>
        <a:p>
          <a:endParaRPr lang="en-US"/>
        </a:p>
      </dgm:t>
    </dgm:pt>
    <dgm:pt modelId="{16CEA940-A423-4A36-A3EF-FCD79CD3144D}">
      <dgm:prSet phldrT="[Text]"/>
      <dgm:spPr/>
      <dgm:t>
        <a:bodyPr/>
        <a:lstStyle/>
        <a:p>
          <a:r>
            <a:rPr lang="en-US" dirty="0" smtClean="0"/>
            <a:t>Time &amp; Attendance procedures vary by school, are manual, and time consuming</a:t>
          </a:r>
          <a:endParaRPr lang="en-US" dirty="0"/>
        </a:p>
      </dgm:t>
    </dgm:pt>
    <dgm:pt modelId="{DD58E09E-63B9-4AF2-9866-3F49A0A487D5}" type="parTrans" cxnId="{446B5AE3-774A-4086-A72E-7BC2B7B71510}">
      <dgm:prSet/>
      <dgm:spPr/>
      <dgm:t>
        <a:bodyPr/>
        <a:lstStyle/>
        <a:p>
          <a:endParaRPr lang="en-US"/>
        </a:p>
      </dgm:t>
    </dgm:pt>
    <dgm:pt modelId="{40F3527C-21F2-41B3-8837-F9B8D76C6112}" type="sibTrans" cxnId="{446B5AE3-774A-4086-A72E-7BC2B7B71510}">
      <dgm:prSet/>
      <dgm:spPr/>
      <dgm:t>
        <a:bodyPr/>
        <a:lstStyle/>
        <a:p>
          <a:endParaRPr lang="en-US"/>
        </a:p>
      </dgm:t>
    </dgm:pt>
    <dgm:pt modelId="{8DBF4A8D-3114-42D6-B678-34A314E834EE}">
      <dgm:prSet phldrT="[Text]"/>
      <dgm:spPr/>
      <dgm:t>
        <a:bodyPr/>
        <a:lstStyle/>
        <a:p>
          <a:r>
            <a:rPr lang="en-US" dirty="0" smtClean="0"/>
            <a:t>No or not enough visibility to procurement or payroll data</a:t>
          </a:r>
          <a:endParaRPr lang="en-US" dirty="0"/>
        </a:p>
      </dgm:t>
    </dgm:pt>
    <dgm:pt modelId="{8E42778D-1B78-4804-96BE-22E86AD0AC42}" type="parTrans" cxnId="{ADC05D3B-5111-4F60-86F7-6FAC7F9154BF}">
      <dgm:prSet/>
      <dgm:spPr/>
      <dgm:t>
        <a:bodyPr/>
        <a:lstStyle/>
        <a:p>
          <a:endParaRPr lang="en-US"/>
        </a:p>
      </dgm:t>
    </dgm:pt>
    <dgm:pt modelId="{C7D38828-2FA3-4F56-9FB7-79CF5257A1B3}" type="sibTrans" cxnId="{ADC05D3B-5111-4F60-86F7-6FAC7F9154BF}">
      <dgm:prSet/>
      <dgm:spPr/>
      <dgm:t>
        <a:bodyPr/>
        <a:lstStyle/>
        <a:p>
          <a:endParaRPr lang="en-US"/>
        </a:p>
      </dgm:t>
    </dgm:pt>
    <dgm:pt modelId="{E79DB885-0074-495A-AADD-53F5503C5C09}">
      <dgm:prSet phldrT="[Text]"/>
      <dgm:spPr/>
      <dgm:t>
        <a:bodyPr/>
        <a:lstStyle/>
        <a:p>
          <a:r>
            <a:rPr lang="en-US" dirty="0" smtClean="0"/>
            <a:t>Reports are not sufficient</a:t>
          </a:r>
          <a:endParaRPr lang="en-US" dirty="0"/>
        </a:p>
      </dgm:t>
    </dgm:pt>
    <dgm:pt modelId="{9A761DB9-0BA8-4EBD-AFD5-951485395A5D}" type="parTrans" cxnId="{0C9B9749-F3F5-440B-A780-4423556F7864}">
      <dgm:prSet/>
      <dgm:spPr/>
      <dgm:t>
        <a:bodyPr/>
        <a:lstStyle/>
        <a:p>
          <a:endParaRPr lang="en-US"/>
        </a:p>
      </dgm:t>
    </dgm:pt>
    <dgm:pt modelId="{95216A30-5725-43C7-9B90-1D2966D55671}" type="sibTrans" cxnId="{0C9B9749-F3F5-440B-A780-4423556F7864}">
      <dgm:prSet/>
      <dgm:spPr/>
      <dgm:t>
        <a:bodyPr/>
        <a:lstStyle/>
        <a:p>
          <a:endParaRPr lang="en-US"/>
        </a:p>
      </dgm:t>
    </dgm:pt>
    <dgm:pt modelId="{023B6735-AF61-46A9-9998-59F4DEDF128A}">
      <dgm:prSet phldrT="[Text]"/>
      <dgm:spPr/>
      <dgm:t>
        <a:bodyPr/>
        <a:lstStyle/>
        <a:p>
          <a:r>
            <a:rPr lang="en-US" dirty="0" smtClean="0"/>
            <a:t>Entire resolution process is very frustrating</a:t>
          </a:r>
          <a:endParaRPr lang="en-US" dirty="0"/>
        </a:p>
      </dgm:t>
    </dgm:pt>
    <dgm:pt modelId="{1BA422B4-D701-4452-B165-86B29C5C0918}" type="parTrans" cxnId="{702F067F-4A14-4681-B9E4-E75E8C4AD556}">
      <dgm:prSet/>
      <dgm:spPr/>
      <dgm:t>
        <a:bodyPr/>
        <a:lstStyle/>
        <a:p>
          <a:endParaRPr lang="en-US"/>
        </a:p>
      </dgm:t>
    </dgm:pt>
    <dgm:pt modelId="{CED4F403-1212-4F0A-853B-EA87029CA1DE}" type="sibTrans" cxnId="{702F067F-4A14-4681-B9E4-E75E8C4AD556}">
      <dgm:prSet/>
      <dgm:spPr/>
      <dgm:t>
        <a:bodyPr/>
        <a:lstStyle/>
        <a:p>
          <a:endParaRPr lang="en-US"/>
        </a:p>
      </dgm:t>
    </dgm:pt>
    <dgm:pt modelId="{1AF2B595-1C68-4669-B308-E23021714268}">
      <dgm:prSet phldrT="[Text]"/>
      <dgm:spPr/>
      <dgm:t>
        <a:bodyPr/>
        <a:lstStyle/>
        <a:p>
          <a:r>
            <a:rPr lang="en-US" dirty="0" smtClean="0"/>
            <a:t>Procurement status will be seen real time</a:t>
          </a:r>
          <a:endParaRPr lang="en-US" dirty="0"/>
        </a:p>
      </dgm:t>
    </dgm:pt>
    <dgm:pt modelId="{192427E9-3E53-4F75-ACBF-B4CC995EE242}" type="parTrans" cxnId="{0EDFC639-768A-42C0-A222-4141CB9F3689}">
      <dgm:prSet/>
      <dgm:spPr/>
      <dgm:t>
        <a:bodyPr/>
        <a:lstStyle/>
        <a:p>
          <a:endParaRPr lang="en-US"/>
        </a:p>
      </dgm:t>
    </dgm:pt>
    <dgm:pt modelId="{71608B35-785D-4CBE-8BBE-FBA9B62290DD}" type="sibTrans" cxnId="{0EDFC639-768A-42C0-A222-4141CB9F3689}">
      <dgm:prSet/>
      <dgm:spPr/>
      <dgm:t>
        <a:bodyPr/>
        <a:lstStyle/>
        <a:p>
          <a:endParaRPr lang="en-US"/>
        </a:p>
      </dgm:t>
    </dgm:pt>
    <dgm:pt modelId="{19BBCF03-2413-41C8-AD43-4DBA9BE21F78}">
      <dgm:prSet/>
      <dgm:spPr/>
      <dgm:t>
        <a:bodyPr/>
        <a:lstStyle/>
        <a:p>
          <a:r>
            <a:rPr lang="en-US" dirty="0" smtClean="0"/>
            <a:t>Interfaced with </a:t>
          </a:r>
          <a:r>
            <a:rPr lang="en-US" dirty="0" err="1" smtClean="0"/>
            <a:t>eSchoolPlus</a:t>
          </a:r>
          <a:endParaRPr lang="en-US" dirty="0"/>
        </a:p>
      </dgm:t>
    </dgm:pt>
    <dgm:pt modelId="{C438EF8D-E4E3-4CEE-AD8A-15EC903E7049}" type="parTrans" cxnId="{2FD075F0-3139-481C-B62C-F8A16EB62168}">
      <dgm:prSet/>
      <dgm:spPr/>
      <dgm:t>
        <a:bodyPr/>
        <a:lstStyle/>
        <a:p>
          <a:endParaRPr lang="en-US"/>
        </a:p>
      </dgm:t>
    </dgm:pt>
    <dgm:pt modelId="{69D1C5B7-3554-4292-B27A-0903F2DB26A1}" type="sibTrans" cxnId="{2FD075F0-3139-481C-B62C-F8A16EB62168}">
      <dgm:prSet/>
      <dgm:spPr/>
      <dgm:t>
        <a:bodyPr/>
        <a:lstStyle/>
        <a:p>
          <a:endParaRPr lang="en-US"/>
        </a:p>
      </dgm:t>
    </dgm:pt>
    <dgm:pt modelId="{D4361892-5FDF-40A4-9330-D0AEDFAE09AB}">
      <dgm:prSet/>
      <dgm:spPr/>
      <dgm:t>
        <a:bodyPr/>
        <a:lstStyle/>
        <a:p>
          <a:r>
            <a:rPr lang="en-US" dirty="0" smtClean="0"/>
            <a:t>Easier to manage budgets</a:t>
          </a:r>
          <a:endParaRPr lang="en-US" dirty="0"/>
        </a:p>
      </dgm:t>
    </dgm:pt>
    <dgm:pt modelId="{8A4EE5D3-27CC-4266-BA9F-9F77E82299BD}" type="parTrans" cxnId="{B0AFBC21-3589-4310-BF93-FBCAC78918DC}">
      <dgm:prSet/>
      <dgm:spPr/>
      <dgm:t>
        <a:bodyPr/>
        <a:lstStyle/>
        <a:p>
          <a:endParaRPr lang="en-US"/>
        </a:p>
      </dgm:t>
    </dgm:pt>
    <dgm:pt modelId="{C34F1640-54B2-42BD-93CB-03B95F99DBF4}" type="sibTrans" cxnId="{B0AFBC21-3589-4310-BF93-FBCAC78918DC}">
      <dgm:prSet/>
      <dgm:spPr/>
      <dgm:t>
        <a:bodyPr/>
        <a:lstStyle/>
        <a:p>
          <a:endParaRPr lang="en-US"/>
        </a:p>
      </dgm:t>
    </dgm:pt>
    <dgm:pt modelId="{DE401E9D-5520-4CF1-852B-80A989DBF823}">
      <dgm:prSet/>
      <dgm:spPr/>
      <dgm:t>
        <a:bodyPr/>
        <a:lstStyle/>
        <a:p>
          <a:r>
            <a:rPr lang="en-US" dirty="0" smtClean="0"/>
            <a:t>Will be able to tell when a charge hits a cost center and what it was for</a:t>
          </a:r>
          <a:endParaRPr lang="en-US" dirty="0"/>
        </a:p>
      </dgm:t>
    </dgm:pt>
    <dgm:pt modelId="{21FC50DD-8DBC-4DFD-887A-A73271364131}" type="parTrans" cxnId="{AE4637DF-DDA1-48E0-B3EA-6D84BCB040D7}">
      <dgm:prSet/>
      <dgm:spPr/>
      <dgm:t>
        <a:bodyPr/>
        <a:lstStyle/>
        <a:p>
          <a:endParaRPr lang="en-US"/>
        </a:p>
      </dgm:t>
    </dgm:pt>
    <dgm:pt modelId="{F13EF9C5-C969-43F4-A950-073AF54474E1}" type="sibTrans" cxnId="{AE4637DF-DDA1-48E0-B3EA-6D84BCB040D7}">
      <dgm:prSet/>
      <dgm:spPr/>
      <dgm:t>
        <a:bodyPr/>
        <a:lstStyle/>
        <a:p>
          <a:endParaRPr lang="en-US"/>
        </a:p>
      </dgm:t>
    </dgm:pt>
    <dgm:pt modelId="{1E396C7C-6700-4B73-9352-A18477533ED3}">
      <dgm:prSet/>
      <dgm:spPr/>
      <dgm:t>
        <a:bodyPr/>
        <a:lstStyle/>
        <a:p>
          <a:endParaRPr lang="en-US" dirty="0"/>
        </a:p>
      </dgm:t>
    </dgm:pt>
    <dgm:pt modelId="{76E2C495-FCC4-4801-BAC7-7DAB3E3073E2}" type="parTrans" cxnId="{457BCFA7-8848-443E-B3DC-DECB9C891F36}">
      <dgm:prSet/>
      <dgm:spPr/>
      <dgm:t>
        <a:bodyPr/>
        <a:lstStyle/>
        <a:p>
          <a:endParaRPr lang="en-US"/>
        </a:p>
      </dgm:t>
    </dgm:pt>
    <dgm:pt modelId="{885F1A9A-78CC-478A-8B61-0B99D7D41812}" type="sibTrans" cxnId="{457BCFA7-8848-443E-B3DC-DECB9C891F36}">
      <dgm:prSet/>
      <dgm:spPr/>
      <dgm:t>
        <a:bodyPr/>
        <a:lstStyle/>
        <a:p>
          <a:endParaRPr lang="en-US"/>
        </a:p>
      </dgm:t>
    </dgm:pt>
    <dgm:pt modelId="{2D9BEC13-2BC4-49CC-98DD-FE429A2688D9}">
      <dgm:prSet/>
      <dgm:spPr/>
      <dgm:t>
        <a:bodyPr/>
        <a:lstStyle/>
        <a:p>
          <a:r>
            <a:rPr lang="en-US" dirty="0" smtClean="0"/>
            <a:t>Streamlined payroll coding</a:t>
          </a:r>
          <a:endParaRPr lang="en-US" dirty="0"/>
        </a:p>
      </dgm:t>
    </dgm:pt>
    <dgm:pt modelId="{8FD92CCD-2498-4A9A-81A8-C6113C72CF1F}" type="parTrans" cxnId="{9627EEE8-6C88-4D33-BB47-BB6DB429DB5C}">
      <dgm:prSet/>
      <dgm:spPr/>
      <dgm:t>
        <a:bodyPr/>
        <a:lstStyle/>
        <a:p>
          <a:endParaRPr lang="en-US"/>
        </a:p>
      </dgm:t>
    </dgm:pt>
    <dgm:pt modelId="{1B799A90-E4BC-4336-BA0A-C586B32C2214}" type="sibTrans" cxnId="{9627EEE8-6C88-4D33-BB47-BB6DB429DB5C}">
      <dgm:prSet/>
      <dgm:spPr/>
      <dgm:t>
        <a:bodyPr/>
        <a:lstStyle/>
        <a:p>
          <a:endParaRPr lang="en-US"/>
        </a:p>
      </dgm:t>
    </dgm:pt>
    <dgm:pt modelId="{7AD27D69-8E04-4231-B5D9-19CDE65E9F7D}">
      <dgm:prSet/>
      <dgm:spPr/>
      <dgm:t>
        <a:bodyPr/>
        <a:lstStyle/>
        <a:p>
          <a:r>
            <a:rPr lang="en-US" dirty="0" smtClean="0"/>
            <a:t>Improved purchasing efficiencies </a:t>
          </a:r>
          <a:endParaRPr lang="en-US" dirty="0"/>
        </a:p>
      </dgm:t>
    </dgm:pt>
    <dgm:pt modelId="{DFBE129B-139E-41DA-BE76-1E0D6F265C1B}" type="parTrans" cxnId="{95A60505-70A8-4827-9A54-B64B8EEADA9A}">
      <dgm:prSet/>
      <dgm:spPr/>
      <dgm:t>
        <a:bodyPr/>
        <a:lstStyle/>
        <a:p>
          <a:endParaRPr lang="en-US"/>
        </a:p>
      </dgm:t>
    </dgm:pt>
    <dgm:pt modelId="{A19C7758-C1A7-4C8C-9518-0047649A07A8}" type="sibTrans" cxnId="{95A60505-70A8-4827-9A54-B64B8EEADA9A}">
      <dgm:prSet/>
      <dgm:spPr/>
      <dgm:t>
        <a:bodyPr/>
        <a:lstStyle/>
        <a:p>
          <a:endParaRPr lang="en-US"/>
        </a:p>
      </dgm:t>
    </dgm:pt>
    <dgm:pt modelId="{F835BE6B-FB8B-4763-BC9C-3D8BFE995CD1}">
      <dgm:prSet phldrT="[Text]"/>
      <dgm:spPr/>
      <dgm:t>
        <a:bodyPr/>
        <a:lstStyle/>
        <a:p>
          <a:r>
            <a:rPr lang="en-US" dirty="0" smtClean="0"/>
            <a:t>Past system training was not hands-on</a:t>
          </a:r>
          <a:endParaRPr lang="en-US" dirty="0"/>
        </a:p>
      </dgm:t>
    </dgm:pt>
    <dgm:pt modelId="{0FD31595-B256-4CFA-8B56-958B6CADA1BF}" type="parTrans" cxnId="{73CA1E51-31FB-4E82-AF24-FD40895A7CA8}">
      <dgm:prSet/>
      <dgm:spPr/>
      <dgm:t>
        <a:bodyPr/>
        <a:lstStyle/>
        <a:p>
          <a:endParaRPr lang="en-US"/>
        </a:p>
      </dgm:t>
    </dgm:pt>
    <dgm:pt modelId="{58407BB2-F065-49BC-8AAB-2F7755F31DC9}" type="sibTrans" cxnId="{73CA1E51-31FB-4E82-AF24-FD40895A7CA8}">
      <dgm:prSet/>
      <dgm:spPr/>
      <dgm:t>
        <a:bodyPr/>
        <a:lstStyle/>
        <a:p>
          <a:endParaRPr lang="en-US"/>
        </a:p>
      </dgm:t>
    </dgm:pt>
    <dgm:pt modelId="{233C540A-E487-4DBD-97EA-1ACCF0990F24}">
      <dgm:prSet/>
      <dgm:spPr/>
      <dgm:t>
        <a:bodyPr/>
        <a:lstStyle/>
        <a:p>
          <a:r>
            <a:rPr lang="en-US" dirty="0" smtClean="0"/>
            <a:t>Easier time and attendance process</a:t>
          </a:r>
          <a:endParaRPr lang="en-US" dirty="0"/>
        </a:p>
      </dgm:t>
    </dgm:pt>
    <dgm:pt modelId="{23D47563-CCFD-4648-8810-539247F723A5}" type="parTrans" cxnId="{3F040486-9A79-4619-88BC-DDF106F7F492}">
      <dgm:prSet/>
      <dgm:spPr/>
      <dgm:t>
        <a:bodyPr/>
        <a:lstStyle/>
        <a:p>
          <a:endParaRPr lang="en-US"/>
        </a:p>
      </dgm:t>
    </dgm:pt>
    <dgm:pt modelId="{A9C96ED1-02B2-4B1A-BB9A-B8D01C0B8B0D}" type="sibTrans" cxnId="{3F040486-9A79-4619-88BC-DDF106F7F492}">
      <dgm:prSet/>
      <dgm:spPr/>
      <dgm:t>
        <a:bodyPr/>
        <a:lstStyle/>
        <a:p>
          <a:endParaRPr lang="en-US"/>
        </a:p>
      </dgm:t>
    </dgm:pt>
    <dgm:pt modelId="{956D2019-0370-4181-A71D-32CF924294E6}">
      <dgm:prSet phldrT="[Text]"/>
      <dgm:spPr/>
      <dgm:t>
        <a:bodyPr/>
        <a:lstStyle/>
        <a:p>
          <a:r>
            <a:rPr lang="en-US" dirty="0" smtClean="0"/>
            <a:t>There is no formal on-boarding process</a:t>
          </a:r>
          <a:endParaRPr lang="en-US" dirty="0"/>
        </a:p>
      </dgm:t>
    </dgm:pt>
    <dgm:pt modelId="{6F021FFA-5C57-489C-8E4D-C55D23686503}" type="parTrans" cxnId="{355E4603-631B-4DCE-96D6-02F6FA3B6931}">
      <dgm:prSet/>
      <dgm:spPr/>
    </dgm:pt>
    <dgm:pt modelId="{8E895DE5-364E-4073-8B72-65DE92593FD3}" type="sibTrans" cxnId="{355E4603-631B-4DCE-96D6-02F6FA3B6931}">
      <dgm:prSet/>
      <dgm:spPr/>
    </dgm:pt>
    <dgm:pt modelId="{6D211912-BFE3-438D-84FC-63DD81B632C7}" type="pres">
      <dgm:prSet presAssocID="{1DC342DB-158A-4E47-B461-F12C655E8E47}" presName="Name0" presStyleCnt="0">
        <dgm:presLayoutVars>
          <dgm:dir/>
          <dgm:animLvl val="lvl"/>
          <dgm:resizeHandles val="exact"/>
        </dgm:presLayoutVars>
      </dgm:prSet>
      <dgm:spPr/>
      <dgm:t>
        <a:bodyPr/>
        <a:lstStyle/>
        <a:p>
          <a:endParaRPr lang="en-US"/>
        </a:p>
      </dgm:t>
    </dgm:pt>
    <dgm:pt modelId="{8B5E9FEC-598E-4CE3-B2CE-F69508DE351B}" type="pres">
      <dgm:prSet presAssocID="{FE6CFECC-7F75-4729-A652-EDDF2390CAC7}" presName="composite" presStyleCnt="0"/>
      <dgm:spPr/>
      <dgm:t>
        <a:bodyPr/>
        <a:lstStyle/>
        <a:p>
          <a:endParaRPr lang="en-US"/>
        </a:p>
      </dgm:t>
    </dgm:pt>
    <dgm:pt modelId="{C4438481-8891-4D4F-8B61-823200F7C202}" type="pres">
      <dgm:prSet presAssocID="{FE6CFECC-7F75-4729-A652-EDDF2390CAC7}" presName="parTx" presStyleLbl="alignNode1" presStyleIdx="0" presStyleCnt="2" custLinFactNeighborX="-466">
        <dgm:presLayoutVars>
          <dgm:chMax val="0"/>
          <dgm:chPref val="0"/>
          <dgm:bulletEnabled val="1"/>
        </dgm:presLayoutVars>
      </dgm:prSet>
      <dgm:spPr/>
      <dgm:t>
        <a:bodyPr/>
        <a:lstStyle/>
        <a:p>
          <a:endParaRPr lang="en-US"/>
        </a:p>
      </dgm:t>
    </dgm:pt>
    <dgm:pt modelId="{FEEF39F4-EE4E-4B7D-B6A5-7F7BF92297FC}" type="pres">
      <dgm:prSet presAssocID="{FE6CFECC-7F75-4729-A652-EDDF2390CAC7}" presName="desTx" presStyleLbl="alignAccFollowNode1" presStyleIdx="0" presStyleCnt="2" custLinFactNeighborX="-103" custLinFactNeighborY="500">
        <dgm:presLayoutVars>
          <dgm:bulletEnabled val="1"/>
        </dgm:presLayoutVars>
      </dgm:prSet>
      <dgm:spPr/>
      <dgm:t>
        <a:bodyPr/>
        <a:lstStyle/>
        <a:p>
          <a:endParaRPr lang="en-US"/>
        </a:p>
      </dgm:t>
    </dgm:pt>
    <dgm:pt modelId="{25F716A1-740F-4F2F-97B1-516DA16BB7C5}" type="pres">
      <dgm:prSet presAssocID="{0BA813A0-FFCD-4145-809A-DDE0DDFEAAEC}" presName="space" presStyleCnt="0"/>
      <dgm:spPr/>
      <dgm:t>
        <a:bodyPr/>
        <a:lstStyle/>
        <a:p>
          <a:endParaRPr lang="en-US"/>
        </a:p>
      </dgm:t>
    </dgm:pt>
    <dgm:pt modelId="{E1DFAF8C-F7B2-472C-B31D-84B09FC91144}" type="pres">
      <dgm:prSet presAssocID="{D97120D9-59E7-4474-8336-D3E54ED06BE0}" presName="composite" presStyleCnt="0"/>
      <dgm:spPr/>
      <dgm:t>
        <a:bodyPr/>
        <a:lstStyle/>
        <a:p>
          <a:endParaRPr lang="en-US"/>
        </a:p>
      </dgm:t>
    </dgm:pt>
    <dgm:pt modelId="{A15753AA-C8F8-43BB-8AC9-C9FEEAEC5B45}" type="pres">
      <dgm:prSet presAssocID="{D97120D9-59E7-4474-8336-D3E54ED06BE0}" presName="parTx" presStyleLbl="alignNode1" presStyleIdx="1" presStyleCnt="2">
        <dgm:presLayoutVars>
          <dgm:chMax val="0"/>
          <dgm:chPref val="0"/>
          <dgm:bulletEnabled val="1"/>
        </dgm:presLayoutVars>
      </dgm:prSet>
      <dgm:spPr/>
      <dgm:t>
        <a:bodyPr/>
        <a:lstStyle/>
        <a:p>
          <a:endParaRPr lang="en-US"/>
        </a:p>
      </dgm:t>
    </dgm:pt>
    <dgm:pt modelId="{2F12A86F-C589-4D37-A562-D496E2B9CBA3}" type="pres">
      <dgm:prSet presAssocID="{D97120D9-59E7-4474-8336-D3E54ED06BE0}" presName="desTx" presStyleLbl="alignAccFollowNode1" presStyleIdx="1" presStyleCnt="2">
        <dgm:presLayoutVars>
          <dgm:bulletEnabled val="1"/>
        </dgm:presLayoutVars>
      </dgm:prSet>
      <dgm:spPr/>
      <dgm:t>
        <a:bodyPr/>
        <a:lstStyle/>
        <a:p>
          <a:endParaRPr lang="en-US"/>
        </a:p>
      </dgm:t>
    </dgm:pt>
  </dgm:ptLst>
  <dgm:cxnLst>
    <dgm:cxn modelId="{C9FF2FFD-EB93-40B3-A2A1-B8D35BA8A06C}" type="presOf" srcId="{D805E9E9-3B47-4EF9-8A3D-60BD0EB39661}" destId="{2F12A86F-C589-4D37-A562-D496E2B9CBA3}" srcOrd="0" destOrd="3" presId="urn:microsoft.com/office/officeart/2005/8/layout/hList1"/>
    <dgm:cxn modelId="{3D8A190F-5AA1-4337-9447-5F8253221AB1}" srcId="{FE6CFECC-7F75-4729-A652-EDDF2390CAC7}" destId="{F7638D40-0344-437D-815F-63677BD145D4}" srcOrd="0" destOrd="0" parTransId="{DCF682E2-5FA3-410F-8DF1-2E5250C5028B}" sibTransId="{131B1242-A95F-4637-AAB7-325872021D6D}"/>
    <dgm:cxn modelId="{F943F211-3741-4F48-A610-C71D265B43F8}" type="presOf" srcId="{DE401E9D-5520-4CF1-852B-80A989DBF823}" destId="{2F12A86F-C589-4D37-A562-D496E2B9CBA3}" srcOrd="0" destOrd="9" presId="urn:microsoft.com/office/officeart/2005/8/layout/hList1"/>
    <dgm:cxn modelId="{F0B15167-23B7-4450-AAB2-AE1AC293F856}" srcId="{D97120D9-59E7-4474-8336-D3E54ED06BE0}" destId="{D805E9E9-3B47-4EF9-8A3D-60BD0EB39661}" srcOrd="3" destOrd="0" parTransId="{FF545528-E06F-4FA7-8897-5EF46F4928FD}" sibTransId="{A2A39C3F-CB2F-421A-A7D4-E6FF870613BB}"/>
    <dgm:cxn modelId="{CDBC8740-3916-48A5-AB20-75FBBF7C2D44}" type="presOf" srcId="{F835BE6B-FB8B-4763-BC9C-3D8BFE995CD1}" destId="{FEEF39F4-EE4E-4B7D-B6A5-7F7BF92297FC}" srcOrd="0" destOrd="2" presId="urn:microsoft.com/office/officeart/2005/8/layout/hList1"/>
    <dgm:cxn modelId="{76ECC401-F463-4175-99B2-A8B0A1287710}" type="presOf" srcId="{2D9BEC13-2BC4-49CC-98DD-FE429A2688D9}" destId="{2F12A86F-C589-4D37-A562-D496E2B9CBA3}" srcOrd="0" destOrd="7" presId="urn:microsoft.com/office/officeart/2005/8/layout/hList1"/>
    <dgm:cxn modelId="{FF30C025-5990-446F-B20A-328761A1B1B7}" type="presOf" srcId="{1E396C7C-6700-4B73-9352-A18477533ED3}" destId="{2F12A86F-C589-4D37-A562-D496E2B9CBA3}" srcOrd="0" destOrd="11" presId="urn:microsoft.com/office/officeart/2005/8/layout/hList1"/>
    <dgm:cxn modelId="{196D48BB-877B-4FC4-BE39-50B547B3DDEB}" srcId="{FE6CFECC-7F75-4729-A652-EDDF2390CAC7}" destId="{F4748163-2A62-4BEE-ABED-B26F0CB39F7F}" srcOrd="3" destOrd="0" parTransId="{4EF40E64-E524-4B7A-91B0-C7D6D7CC5534}" sibTransId="{5D66EAD3-F089-4413-B762-CA6F0B9135AB}"/>
    <dgm:cxn modelId="{A913AD74-C5A3-458D-9533-D16E8BCE3148}" type="presOf" srcId="{1AF2B595-1C68-4669-B308-E23021714268}" destId="{2F12A86F-C589-4D37-A562-D496E2B9CBA3}" srcOrd="0" destOrd="2" presId="urn:microsoft.com/office/officeart/2005/8/layout/hList1"/>
    <dgm:cxn modelId="{F61F7FDC-3762-4A6E-A07E-7027B7A6093E}" type="presOf" srcId="{F4748163-2A62-4BEE-ABED-B26F0CB39F7F}" destId="{FEEF39F4-EE4E-4B7D-B6A5-7F7BF92297FC}" srcOrd="0" destOrd="3" presId="urn:microsoft.com/office/officeart/2005/8/layout/hList1"/>
    <dgm:cxn modelId="{457BCFA7-8848-443E-B3DC-DECB9C891F36}" srcId="{7AD27D69-8E04-4231-B5D9-19CDE65E9F7D}" destId="{1E396C7C-6700-4B73-9352-A18477533ED3}" srcOrd="0" destOrd="0" parTransId="{76E2C495-FCC4-4801-BAC7-7DAB3E3073E2}" sibTransId="{885F1A9A-78CC-478A-8B61-0B99D7D41812}"/>
    <dgm:cxn modelId="{590D1E84-3B66-4606-97AB-F23D7C07E6E4}" type="presOf" srcId="{1DC342DB-158A-4E47-B461-F12C655E8E47}" destId="{6D211912-BFE3-438D-84FC-63DD81B632C7}" srcOrd="0" destOrd="0" presId="urn:microsoft.com/office/officeart/2005/8/layout/hList1"/>
    <dgm:cxn modelId="{0FE4CA94-628C-461C-8E32-FDB54F2FBAB3}" type="presOf" srcId="{7AD27D69-8E04-4231-B5D9-19CDE65E9F7D}" destId="{2F12A86F-C589-4D37-A562-D496E2B9CBA3}" srcOrd="0" destOrd="10" presId="urn:microsoft.com/office/officeart/2005/8/layout/hList1"/>
    <dgm:cxn modelId="{D7C6631A-7DF2-4F27-B35E-AC43791288E8}" type="presOf" srcId="{4CE84980-4F24-4DA9-9A7B-72F3791D49CF}" destId="{2F12A86F-C589-4D37-A562-D496E2B9CBA3}" srcOrd="0" destOrd="0" presId="urn:microsoft.com/office/officeart/2005/8/layout/hList1"/>
    <dgm:cxn modelId="{25C2563C-37AE-432F-AF3F-31DABB5C6420}" type="presOf" srcId="{19BBCF03-2413-41C8-AD43-4DBA9BE21F78}" destId="{2F12A86F-C589-4D37-A562-D496E2B9CBA3}" srcOrd="0" destOrd="5" presId="urn:microsoft.com/office/officeart/2005/8/layout/hList1"/>
    <dgm:cxn modelId="{84B50FCA-56F4-4FCB-A917-FFF2988DF169}" type="presOf" srcId="{AF3CD671-78E5-4065-8BD6-B3941D93CA41}" destId="{2F12A86F-C589-4D37-A562-D496E2B9CBA3}" srcOrd="0" destOrd="12" presId="urn:microsoft.com/office/officeart/2005/8/layout/hList1"/>
    <dgm:cxn modelId="{0F4BB3B8-558F-405F-BA94-6798DFB3877B}" srcId="{FE6CFECC-7F75-4729-A652-EDDF2390CAC7}" destId="{5E21AF23-ED0C-445A-8AE0-EBCD504F828A}" srcOrd="4" destOrd="0" parTransId="{B835BE11-EA44-46A6-96CC-BF6EBCFD2C4D}" sibTransId="{BD2264FF-7B55-4DB1-80F6-FE4DF5A6C2B3}"/>
    <dgm:cxn modelId="{2FD075F0-3139-481C-B62C-F8A16EB62168}" srcId="{D97120D9-59E7-4474-8336-D3E54ED06BE0}" destId="{19BBCF03-2413-41C8-AD43-4DBA9BE21F78}" srcOrd="5" destOrd="0" parTransId="{C438EF8D-E4E3-4CEE-AD8A-15EC903E7049}" sibTransId="{69D1C5B7-3554-4292-B27A-0903F2DB26A1}"/>
    <dgm:cxn modelId="{D4E6A103-0B1C-4965-8A74-B385EB8B434F}" srcId="{D97120D9-59E7-4474-8336-D3E54ED06BE0}" destId="{57457E4F-C311-4FFF-83E5-46EAE60ED3A1}" srcOrd="4" destOrd="0" parTransId="{0BC8638A-0198-40E0-8ACC-E702035D8D2B}" sibTransId="{8C5F7D69-E2A4-4B42-84B3-DFCBE905FF57}"/>
    <dgm:cxn modelId="{C23DEC23-F52F-4E14-8DD9-07E4A3386A0C}" type="presOf" srcId="{1BDE0E04-F423-409C-9818-8892A11A2515}" destId="{2F12A86F-C589-4D37-A562-D496E2B9CBA3}" srcOrd="0" destOrd="1" presId="urn:microsoft.com/office/officeart/2005/8/layout/hList1"/>
    <dgm:cxn modelId="{75C13F2B-1699-41EF-A991-D5AD1027A15C}" srcId="{1DC342DB-158A-4E47-B461-F12C655E8E47}" destId="{D97120D9-59E7-4474-8336-D3E54ED06BE0}" srcOrd="1" destOrd="0" parTransId="{16718D5E-CA37-40EF-B975-08DB071D4A2D}" sibTransId="{F1E0DD29-BD4D-484F-B2FB-72A969B42F6D}"/>
    <dgm:cxn modelId="{B0AFBC21-3589-4310-BF93-FBCAC78918DC}" srcId="{D97120D9-59E7-4474-8336-D3E54ED06BE0}" destId="{D4361892-5FDF-40A4-9330-D0AEDFAE09AB}" srcOrd="8" destOrd="0" parTransId="{8A4EE5D3-27CC-4266-BA9F-9F77E82299BD}" sibTransId="{C34F1640-54B2-42BD-93CB-03B95F99DBF4}"/>
    <dgm:cxn modelId="{8FBA58FA-80E0-409D-BD0B-57C2C472F3D0}" type="presOf" srcId="{8DBF4A8D-3114-42D6-B678-34A314E834EE}" destId="{FEEF39F4-EE4E-4B7D-B6A5-7F7BF92297FC}" srcOrd="0" destOrd="6" presId="urn:microsoft.com/office/officeart/2005/8/layout/hList1"/>
    <dgm:cxn modelId="{0BD41A3A-5AC0-4AC8-A5ED-918078A4A1AA}" type="presOf" srcId="{5E21AF23-ED0C-445A-8AE0-EBCD504F828A}" destId="{FEEF39F4-EE4E-4B7D-B6A5-7F7BF92297FC}" srcOrd="0" destOrd="4" presId="urn:microsoft.com/office/officeart/2005/8/layout/hList1"/>
    <dgm:cxn modelId="{CEAA2912-4CC1-4E27-9346-715520F7DF9B}" srcId="{D97120D9-59E7-4474-8336-D3E54ED06BE0}" destId="{4CE84980-4F24-4DA9-9A7B-72F3791D49CF}" srcOrd="0" destOrd="0" parTransId="{9956A390-CA19-46E2-9671-5BFD7586323D}" sibTransId="{23CF668B-B744-4467-9D25-29C888806CD3}"/>
    <dgm:cxn modelId="{AE4637DF-DDA1-48E0-B3EA-6D84BCB040D7}" srcId="{D97120D9-59E7-4474-8336-D3E54ED06BE0}" destId="{DE401E9D-5520-4CF1-852B-80A989DBF823}" srcOrd="9" destOrd="0" parTransId="{21FC50DD-8DBC-4DFD-887A-A73271364131}" sibTransId="{F13EF9C5-C969-43F4-A950-073AF54474E1}"/>
    <dgm:cxn modelId="{CDCF0ECC-BF5D-48A6-AA76-C473C0EE3EF6}" srcId="{D97120D9-59E7-4474-8336-D3E54ED06BE0}" destId="{1BDE0E04-F423-409C-9818-8892A11A2515}" srcOrd="1" destOrd="0" parTransId="{9F5427DF-4825-48D5-8E5D-24652A2F8379}" sibTransId="{3D73D201-C7EC-43A4-8DF5-5146AB5F6FF9}"/>
    <dgm:cxn modelId="{0EDFC639-768A-42C0-A222-4141CB9F3689}" srcId="{D97120D9-59E7-4474-8336-D3E54ED06BE0}" destId="{1AF2B595-1C68-4669-B308-E23021714268}" srcOrd="2" destOrd="0" parTransId="{192427E9-3E53-4F75-ACBF-B4CC995EE242}" sibTransId="{71608B35-785D-4CBE-8BBE-FBA9B62290DD}"/>
    <dgm:cxn modelId="{9627EEE8-6C88-4D33-BB47-BB6DB429DB5C}" srcId="{D97120D9-59E7-4474-8336-D3E54ED06BE0}" destId="{2D9BEC13-2BC4-49CC-98DD-FE429A2688D9}" srcOrd="7" destOrd="0" parTransId="{8FD92CCD-2498-4A9A-81A8-C6113C72CF1F}" sibTransId="{1B799A90-E4BC-4336-BA0A-C586B32C2214}"/>
    <dgm:cxn modelId="{ADC05D3B-5111-4F60-86F7-6FAC7F9154BF}" srcId="{FE6CFECC-7F75-4729-A652-EDDF2390CAC7}" destId="{8DBF4A8D-3114-42D6-B678-34A314E834EE}" srcOrd="6" destOrd="0" parTransId="{8E42778D-1B78-4804-96BE-22E86AD0AC42}" sibTransId="{C7D38828-2FA3-4F56-9FB7-79CF5257A1B3}"/>
    <dgm:cxn modelId="{E0B0958B-6DD3-4AF0-9ACA-8452704D173B}" type="presOf" srcId="{E79DB885-0074-495A-AADD-53F5503C5C09}" destId="{FEEF39F4-EE4E-4B7D-B6A5-7F7BF92297FC}" srcOrd="0" destOrd="7" presId="urn:microsoft.com/office/officeart/2005/8/layout/hList1"/>
    <dgm:cxn modelId="{FCAC6633-0FC3-4B99-98C3-5A8C7E26C0C8}" type="presOf" srcId="{956D2019-0370-4181-A71D-32CF924294E6}" destId="{FEEF39F4-EE4E-4B7D-B6A5-7F7BF92297FC}" srcOrd="0" destOrd="1" presId="urn:microsoft.com/office/officeart/2005/8/layout/hList1"/>
    <dgm:cxn modelId="{B48F9F16-389D-41F3-A4BB-DAA5E3E1E5D8}" type="presOf" srcId="{57457E4F-C311-4FFF-83E5-46EAE60ED3A1}" destId="{2F12A86F-C589-4D37-A562-D496E2B9CBA3}" srcOrd="0" destOrd="4" presId="urn:microsoft.com/office/officeart/2005/8/layout/hList1"/>
    <dgm:cxn modelId="{355E4603-631B-4DCE-96D6-02F6FA3B6931}" srcId="{FE6CFECC-7F75-4729-A652-EDDF2390CAC7}" destId="{956D2019-0370-4181-A71D-32CF924294E6}" srcOrd="1" destOrd="0" parTransId="{6F021FFA-5C57-489C-8E4D-C55D23686503}" sibTransId="{8E895DE5-364E-4073-8B72-65DE92593FD3}"/>
    <dgm:cxn modelId="{E7998F43-7D08-497E-A2BE-71C27C7F03A2}" type="presOf" srcId="{D4361892-5FDF-40A4-9330-D0AEDFAE09AB}" destId="{2F12A86F-C589-4D37-A562-D496E2B9CBA3}" srcOrd="0" destOrd="8" presId="urn:microsoft.com/office/officeart/2005/8/layout/hList1"/>
    <dgm:cxn modelId="{C11B1862-5EB5-4A65-8277-052BD3858ED3}" type="presOf" srcId="{FE6CFECC-7F75-4729-A652-EDDF2390CAC7}" destId="{C4438481-8891-4D4F-8B61-823200F7C202}" srcOrd="0" destOrd="0" presId="urn:microsoft.com/office/officeart/2005/8/layout/hList1"/>
    <dgm:cxn modelId="{446B5AE3-774A-4086-A72E-7BC2B7B71510}" srcId="{FE6CFECC-7F75-4729-A652-EDDF2390CAC7}" destId="{16CEA940-A423-4A36-A3EF-FCD79CD3144D}" srcOrd="5" destOrd="0" parTransId="{DD58E09E-63B9-4AF2-9866-3F49A0A487D5}" sibTransId="{40F3527C-21F2-41B3-8837-F9B8D76C6112}"/>
    <dgm:cxn modelId="{73CA1E51-31FB-4E82-AF24-FD40895A7CA8}" srcId="{FE6CFECC-7F75-4729-A652-EDDF2390CAC7}" destId="{F835BE6B-FB8B-4763-BC9C-3D8BFE995CD1}" srcOrd="2" destOrd="0" parTransId="{0FD31595-B256-4CFA-8B56-958B6CADA1BF}" sibTransId="{58407BB2-F065-49BC-8AAB-2F7755F31DC9}"/>
    <dgm:cxn modelId="{95A60505-70A8-4827-9A54-B64B8EEADA9A}" srcId="{D97120D9-59E7-4474-8336-D3E54ED06BE0}" destId="{7AD27D69-8E04-4231-B5D9-19CDE65E9F7D}" srcOrd="10" destOrd="0" parTransId="{DFBE129B-139E-41DA-BE76-1E0D6F265C1B}" sibTransId="{A19C7758-C1A7-4C8C-9518-0047649A07A8}"/>
    <dgm:cxn modelId="{0C9B9749-F3F5-440B-A780-4423556F7864}" srcId="{FE6CFECC-7F75-4729-A652-EDDF2390CAC7}" destId="{E79DB885-0074-495A-AADD-53F5503C5C09}" srcOrd="7" destOrd="0" parTransId="{9A761DB9-0BA8-4EBD-AFD5-951485395A5D}" sibTransId="{95216A30-5725-43C7-9B90-1D2966D55671}"/>
    <dgm:cxn modelId="{4E9F5543-DFAE-4899-BFB2-474CA2DC2C00}" type="presOf" srcId="{023B6735-AF61-46A9-9998-59F4DEDF128A}" destId="{FEEF39F4-EE4E-4B7D-B6A5-7F7BF92297FC}" srcOrd="0" destOrd="8" presId="urn:microsoft.com/office/officeart/2005/8/layout/hList1"/>
    <dgm:cxn modelId="{702F067F-4A14-4681-B9E4-E75E8C4AD556}" srcId="{FE6CFECC-7F75-4729-A652-EDDF2390CAC7}" destId="{023B6735-AF61-46A9-9998-59F4DEDF128A}" srcOrd="8" destOrd="0" parTransId="{1BA422B4-D701-4452-B165-86B29C5C0918}" sibTransId="{CED4F403-1212-4F0A-853B-EA87029CA1DE}"/>
    <dgm:cxn modelId="{64ED2581-3C90-429E-977A-2E2953EE0B47}" type="presOf" srcId="{F7638D40-0344-437D-815F-63677BD145D4}" destId="{FEEF39F4-EE4E-4B7D-B6A5-7F7BF92297FC}" srcOrd="0" destOrd="0" presId="urn:microsoft.com/office/officeart/2005/8/layout/hList1"/>
    <dgm:cxn modelId="{3F040486-9A79-4619-88BC-DDF106F7F492}" srcId="{D97120D9-59E7-4474-8336-D3E54ED06BE0}" destId="{233C540A-E487-4DBD-97EA-1ACCF0990F24}" srcOrd="6" destOrd="0" parTransId="{23D47563-CCFD-4648-8810-539247F723A5}" sibTransId="{A9C96ED1-02B2-4B1A-BB9A-B8D01C0B8B0D}"/>
    <dgm:cxn modelId="{07D79C77-8E48-405B-8773-643D530AD5AE}" type="presOf" srcId="{233C540A-E487-4DBD-97EA-1ACCF0990F24}" destId="{2F12A86F-C589-4D37-A562-D496E2B9CBA3}" srcOrd="0" destOrd="6" presId="urn:microsoft.com/office/officeart/2005/8/layout/hList1"/>
    <dgm:cxn modelId="{FE70E54B-38FF-4716-A0B5-E86ACCB5B38D}" type="presOf" srcId="{D97120D9-59E7-4474-8336-D3E54ED06BE0}" destId="{A15753AA-C8F8-43BB-8AC9-C9FEEAEC5B45}" srcOrd="0" destOrd="0" presId="urn:microsoft.com/office/officeart/2005/8/layout/hList1"/>
    <dgm:cxn modelId="{06EC4C4D-418B-4F22-B20B-4E059D6FE366}" srcId="{1DC342DB-158A-4E47-B461-F12C655E8E47}" destId="{FE6CFECC-7F75-4729-A652-EDDF2390CAC7}" srcOrd="0" destOrd="0" parTransId="{55DD7BB0-DC3F-443E-B109-CE6B1C6FB854}" sibTransId="{0BA813A0-FFCD-4145-809A-DDE0DDFEAAEC}"/>
    <dgm:cxn modelId="{B3C17D87-9B3A-4F0B-B989-0D19E324B03E}" type="presOf" srcId="{16CEA940-A423-4A36-A3EF-FCD79CD3144D}" destId="{FEEF39F4-EE4E-4B7D-B6A5-7F7BF92297FC}" srcOrd="0" destOrd="5" presId="urn:microsoft.com/office/officeart/2005/8/layout/hList1"/>
    <dgm:cxn modelId="{D7554163-E5DC-4DF1-B9D3-EF597C637FD9}" srcId="{D97120D9-59E7-4474-8336-D3E54ED06BE0}" destId="{AF3CD671-78E5-4065-8BD6-B3941D93CA41}" srcOrd="11" destOrd="0" parTransId="{B0C0CA46-26F1-4E59-96EF-BF3972295CC5}" sibTransId="{2EEA9BF4-7532-42C6-85AB-90E9913B2F23}"/>
    <dgm:cxn modelId="{4E93FA17-F64A-4090-95F7-96EF3C9E0DFA}" type="presParOf" srcId="{6D211912-BFE3-438D-84FC-63DD81B632C7}" destId="{8B5E9FEC-598E-4CE3-B2CE-F69508DE351B}" srcOrd="0" destOrd="0" presId="urn:microsoft.com/office/officeart/2005/8/layout/hList1"/>
    <dgm:cxn modelId="{16F9AE83-C055-400F-B7FF-5DF34D034E70}" type="presParOf" srcId="{8B5E9FEC-598E-4CE3-B2CE-F69508DE351B}" destId="{C4438481-8891-4D4F-8B61-823200F7C202}" srcOrd="0" destOrd="0" presId="urn:microsoft.com/office/officeart/2005/8/layout/hList1"/>
    <dgm:cxn modelId="{4918C71A-C39B-423D-B8FB-2AD773A738FA}" type="presParOf" srcId="{8B5E9FEC-598E-4CE3-B2CE-F69508DE351B}" destId="{FEEF39F4-EE4E-4B7D-B6A5-7F7BF92297FC}" srcOrd="1" destOrd="0" presId="urn:microsoft.com/office/officeart/2005/8/layout/hList1"/>
    <dgm:cxn modelId="{48E1559B-400A-48F0-83D4-DCF4B5C9074C}" type="presParOf" srcId="{6D211912-BFE3-438D-84FC-63DD81B632C7}" destId="{25F716A1-740F-4F2F-97B1-516DA16BB7C5}" srcOrd="1" destOrd="0" presId="urn:microsoft.com/office/officeart/2005/8/layout/hList1"/>
    <dgm:cxn modelId="{1CBC5309-32C7-4617-BEC8-E34752050E0A}" type="presParOf" srcId="{6D211912-BFE3-438D-84FC-63DD81B632C7}" destId="{E1DFAF8C-F7B2-472C-B31D-84B09FC91144}" srcOrd="2" destOrd="0" presId="urn:microsoft.com/office/officeart/2005/8/layout/hList1"/>
    <dgm:cxn modelId="{074FFA71-55C8-46EE-93BC-22BAE6C7E7D5}" type="presParOf" srcId="{E1DFAF8C-F7B2-472C-B31D-84B09FC91144}" destId="{A15753AA-C8F8-43BB-8AC9-C9FEEAEC5B45}" srcOrd="0" destOrd="0" presId="urn:microsoft.com/office/officeart/2005/8/layout/hList1"/>
    <dgm:cxn modelId="{68EA7463-C221-4290-B3B5-7CA5BC29611C}" type="presParOf" srcId="{E1DFAF8C-F7B2-472C-B31D-84B09FC91144}" destId="{2F12A86F-C589-4D37-A562-D496E2B9CB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342DB-158A-4E47-B461-F12C655E8E4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FE6CFECC-7F75-4729-A652-EDDF2390CAC7}">
      <dgm:prSet phldrT="[Text]" custT="1"/>
      <dgm:spPr/>
      <dgm:t>
        <a:bodyPr/>
        <a:lstStyle/>
        <a:p>
          <a:r>
            <a:rPr lang="en-US" sz="1800" b="1" dirty="0" smtClean="0"/>
            <a:t>Current Challenges</a:t>
          </a:r>
          <a:endParaRPr lang="en-US" sz="1800" b="1" dirty="0"/>
        </a:p>
      </dgm:t>
    </dgm:pt>
    <dgm:pt modelId="{55DD7BB0-DC3F-443E-B109-CE6B1C6FB854}" type="parTrans" cxnId="{06EC4C4D-418B-4F22-B20B-4E059D6FE366}">
      <dgm:prSet/>
      <dgm:spPr/>
      <dgm:t>
        <a:bodyPr/>
        <a:lstStyle/>
        <a:p>
          <a:endParaRPr lang="en-US"/>
        </a:p>
      </dgm:t>
    </dgm:pt>
    <dgm:pt modelId="{0BA813A0-FFCD-4145-809A-DDE0DDFEAAEC}" type="sibTrans" cxnId="{06EC4C4D-418B-4F22-B20B-4E059D6FE366}">
      <dgm:prSet/>
      <dgm:spPr/>
      <dgm:t>
        <a:bodyPr/>
        <a:lstStyle/>
        <a:p>
          <a:endParaRPr lang="en-US"/>
        </a:p>
      </dgm:t>
    </dgm:pt>
    <dgm:pt modelId="{AF3CD671-78E5-4065-8BD6-B3941D93CA41}">
      <dgm:prSet phldrT="[Text]"/>
      <dgm:spPr/>
      <dgm:t>
        <a:bodyPr/>
        <a:lstStyle/>
        <a:p>
          <a:endParaRPr lang="en-US" dirty="0"/>
        </a:p>
      </dgm:t>
    </dgm:pt>
    <dgm:pt modelId="{B0C0CA46-26F1-4E59-96EF-BF3972295CC5}" type="parTrans" cxnId="{D7554163-E5DC-4DF1-B9D3-EF597C637FD9}">
      <dgm:prSet/>
      <dgm:spPr/>
      <dgm:t>
        <a:bodyPr/>
        <a:lstStyle/>
        <a:p>
          <a:endParaRPr lang="en-US"/>
        </a:p>
      </dgm:t>
    </dgm:pt>
    <dgm:pt modelId="{2EEA9BF4-7532-42C6-85AB-90E9913B2F23}" type="sibTrans" cxnId="{D7554163-E5DC-4DF1-B9D3-EF597C637FD9}">
      <dgm:prSet/>
      <dgm:spPr/>
      <dgm:t>
        <a:bodyPr/>
        <a:lstStyle/>
        <a:p>
          <a:endParaRPr lang="en-US"/>
        </a:p>
      </dgm:t>
    </dgm:pt>
    <dgm:pt modelId="{F7638D40-0344-437D-815F-63677BD145D4}">
      <dgm:prSet phldrT="[Text]"/>
      <dgm:spPr/>
      <dgm:t>
        <a:bodyPr/>
        <a:lstStyle/>
        <a:p>
          <a:r>
            <a:rPr lang="en-US" dirty="0" smtClean="0"/>
            <a:t>Many newly hired principals</a:t>
          </a:r>
          <a:endParaRPr lang="en-US" dirty="0"/>
        </a:p>
      </dgm:t>
    </dgm:pt>
    <dgm:pt modelId="{DCF682E2-5FA3-410F-8DF1-2E5250C5028B}" type="parTrans" cxnId="{3D8A190F-5AA1-4337-9447-5F8253221AB1}">
      <dgm:prSet/>
      <dgm:spPr/>
      <dgm:t>
        <a:bodyPr/>
        <a:lstStyle/>
        <a:p>
          <a:endParaRPr lang="en-US"/>
        </a:p>
      </dgm:t>
    </dgm:pt>
    <dgm:pt modelId="{131B1242-A95F-4637-AAB7-325872021D6D}" type="sibTrans" cxnId="{3D8A190F-5AA1-4337-9447-5F8253221AB1}">
      <dgm:prSet/>
      <dgm:spPr/>
      <dgm:t>
        <a:bodyPr/>
        <a:lstStyle/>
        <a:p>
          <a:endParaRPr lang="en-US"/>
        </a:p>
      </dgm:t>
    </dgm:pt>
    <dgm:pt modelId="{D97120D9-59E7-4474-8336-D3E54ED06BE0}">
      <dgm:prSet phldrT="[Text]" custT="1"/>
      <dgm:spPr/>
      <dgm:t>
        <a:bodyPr/>
        <a:lstStyle/>
        <a:p>
          <a:r>
            <a:rPr lang="en-US" sz="1800" b="1" dirty="0" smtClean="0"/>
            <a:t>Benefits</a:t>
          </a:r>
          <a:endParaRPr lang="en-US" sz="1800" b="1" dirty="0"/>
        </a:p>
      </dgm:t>
    </dgm:pt>
    <dgm:pt modelId="{F1E0DD29-BD4D-484F-B2FB-72A969B42F6D}" type="sibTrans" cxnId="{75C13F2B-1699-41EF-A991-D5AD1027A15C}">
      <dgm:prSet/>
      <dgm:spPr/>
      <dgm:t>
        <a:bodyPr/>
        <a:lstStyle/>
        <a:p>
          <a:endParaRPr lang="en-US"/>
        </a:p>
      </dgm:t>
    </dgm:pt>
    <dgm:pt modelId="{16718D5E-CA37-40EF-B975-08DB071D4A2D}" type="parTrans" cxnId="{75C13F2B-1699-41EF-A991-D5AD1027A15C}">
      <dgm:prSet/>
      <dgm:spPr/>
      <dgm:t>
        <a:bodyPr/>
        <a:lstStyle/>
        <a:p>
          <a:endParaRPr lang="en-US"/>
        </a:p>
      </dgm:t>
    </dgm:pt>
    <dgm:pt modelId="{2869F05D-7AFD-4D7B-B5DC-59BC82D0E247}">
      <dgm:prSet phldrT="[Text]"/>
      <dgm:spPr/>
      <dgm:t>
        <a:bodyPr/>
        <a:lstStyle/>
        <a:p>
          <a:r>
            <a:rPr lang="en-US" dirty="0" smtClean="0"/>
            <a:t>Flexible, user-friendly and accurate reporting</a:t>
          </a:r>
          <a:endParaRPr lang="en-US" dirty="0"/>
        </a:p>
      </dgm:t>
    </dgm:pt>
    <dgm:pt modelId="{13993EB3-E7D8-4ABA-8D52-B888069E9BE8}" type="parTrans" cxnId="{EFB7EFFC-5A00-4B0F-B908-1A4F0F8F34B4}">
      <dgm:prSet/>
      <dgm:spPr/>
      <dgm:t>
        <a:bodyPr/>
        <a:lstStyle/>
        <a:p>
          <a:endParaRPr lang="en-US"/>
        </a:p>
      </dgm:t>
    </dgm:pt>
    <dgm:pt modelId="{99C149B3-09D7-41C2-BFBD-4477DA544595}" type="sibTrans" cxnId="{EFB7EFFC-5A00-4B0F-B908-1A4F0F8F34B4}">
      <dgm:prSet/>
      <dgm:spPr/>
      <dgm:t>
        <a:bodyPr/>
        <a:lstStyle/>
        <a:p>
          <a:endParaRPr lang="en-US"/>
        </a:p>
      </dgm:t>
    </dgm:pt>
    <dgm:pt modelId="{DC393FD4-0A6A-435E-B77C-B059CABB22CC}">
      <dgm:prSet phldrT="[Text]"/>
      <dgm:spPr/>
      <dgm:t>
        <a:bodyPr/>
        <a:lstStyle/>
        <a:p>
          <a:r>
            <a:rPr lang="en-US" dirty="0" smtClean="0"/>
            <a:t>Improved Time &amp; Attendance</a:t>
          </a:r>
          <a:endParaRPr lang="en-US" dirty="0"/>
        </a:p>
      </dgm:t>
    </dgm:pt>
    <dgm:pt modelId="{1BB9C0DD-48A4-43EC-836B-8D04245ABC25}" type="parTrans" cxnId="{E6174D1C-69CE-4BE0-B14D-13E59EA6A10D}">
      <dgm:prSet/>
      <dgm:spPr/>
      <dgm:t>
        <a:bodyPr/>
        <a:lstStyle/>
        <a:p>
          <a:endParaRPr lang="en-US"/>
        </a:p>
      </dgm:t>
    </dgm:pt>
    <dgm:pt modelId="{9DF54454-79F1-45D9-8DBA-0B55AE03C19A}" type="sibTrans" cxnId="{E6174D1C-69CE-4BE0-B14D-13E59EA6A10D}">
      <dgm:prSet/>
      <dgm:spPr/>
      <dgm:t>
        <a:bodyPr/>
        <a:lstStyle/>
        <a:p>
          <a:endParaRPr lang="en-US"/>
        </a:p>
      </dgm:t>
    </dgm:pt>
    <dgm:pt modelId="{5C76E70D-A70C-4074-9ECC-521692F7399F}">
      <dgm:prSet/>
      <dgm:spPr/>
      <dgm:t>
        <a:bodyPr/>
        <a:lstStyle/>
        <a:p>
          <a:r>
            <a:rPr lang="en-US" dirty="0" smtClean="0"/>
            <a:t>Improved requisition workflow</a:t>
          </a:r>
          <a:endParaRPr lang="en-US" dirty="0"/>
        </a:p>
      </dgm:t>
    </dgm:pt>
    <dgm:pt modelId="{EC5D7FA5-1DE5-4D5B-AF1E-B3178F77CAFF}" type="parTrans" cxnId="{317200FF-88FB-4595-9293-2FB97F9DDA21}">
      <dgm:prSet/>
      <dgm:spPr/>
      <dgm:t>
        <a:bodyPr/>
        <a:lstStyle/>
        <a:p>
          <a:endParaRPr lang="en-US"/>
        </a:p>
      </dgm:t>
    </dgm:pt>
    <dgm:pt modelId="{89570DCD-4172-4F97-AAC9-2A0F6478CC1B}" type="sibTrans" cxnId="{317200FF-88FB-4595-9293-2FB97F9DDA21}">
      <dgm:prSet/>
      <dgm:spPr/>
      <dgm:t>
        <a:bodyPr/>
        <a:lstStyle/>
        <a:p>
          <a:endParaRPr lang="en-US"/>
        </a:p>
      </dgm:t>
    </dgm:pt>
    <dgm:pt modelId="{F4748163-2A62-4BEE-ABED-B26F0CB39F7F}">
      <dgm:prSet phldrT="[Text]"/>
      <dgm:spPr/>
      <dgm:t>
        <a:bodyPr/>
        <a:lstStyle/>
        <a:p>
          <a:r>
            <a:rPr lang="en-US" dirty="0" smtClean="0"/>
            <a:t>Constantly changing priorities</a:t>
          </a:r>
          <a:endParaRPr lang="en-US" dirty="0"/>
        </a:p>
      </dgm:t>
    </dgm:pt>
    <dgm:pt modelId="{4EF40E64-E524-4B7A-91B0-C7D6D7CC5534}" type="parTrans" cxnId="{196D48BB-877B-4FC4-BE39-50B547B3DDEB}">
      <dgm:prSet/>
      <dgm:spPr/>
      <dgm:t>
        <a:bodyPr/>
        <a:lstStyle/>
        <a:p>
          <a:endParaRPr lang="en-US"/>
        </a:p>
      </dgm:t>
    </dgm:pt>
    <dgm:pt modelId="{5D66EAD3-F089-4413-B762-CA6F0B9135AB}" type="sibTrans" cxnId="{196D48BB-877B-4FC4-BE39-50B547B3DDEB}">
      <dgm:prSet/>
      <dgm:spPr/>
      <dgm:t>
        <a:bodyPr/>
        <a:lstStyle/>
        <a:p>
          <a:endParaRPr lang="en-US"/>
        </a:p>
      </dgm:t>
    </dgm:pt>
    <dgm:pt modelId="{5E21AF23-ED0C-445A-8AE0-EBCD504F828A}">
      <dgm:prSet phldrT="[Text]"/>
      <dgm:spPr/>
      <dgm:t>
        <a:bodyPr/>
        <a:lstStyle/>
        <a:p>
          <a:r>
            <a:rPr lang="en-US" dirty="0" smtClean="0"/>
            <a:t>Information is not well disseminated and blind sided by changes</a:t>
          </a:r>
          <a:endParaRPr lang="en-US" dirty="0"/>
        </a:p>
      </dgm:t>
    </dgm:pt>
    <dgm:pt modelId="{B835BE11-EA44-46A6-96CC-BF6EBCFD2C4D}" type="parTrans" cxnId="{0F4BB3B8-558F-405F-BA94-6798DFB3877B}">
      <dgm:prSet/>
      <dgm:spPr/>
      <dgm:t>
        <a:bodyPr/>
        <a:lstStyle/>
        <a:p>
          <a:endParaRPr lang="en-US"/>
        </a:p>
      </dgm:t>
    </dgm:pt>
    <dgm:pt modelId="{BD2264FF-7B55-4DB1-80F6-FE4DF5A6C2B3}" type="sibTrans" cxnId="{0F4BB3B8-558F-405F-BA94-6798DFB3877B}">
      <dgm:prSet/>
      <dgm:spPr/>
      <dgm:t>
        <a:bodyPr/>
        <a:lstStyle/>
        <a:p>
          <a:endParaRPr lang="en-US"/>
        </a:p>
      </dgm:t>
    </dgm:pt>
    <dgm:pt modelId="{ECD25BC4-4815-4826-9FAA-712E8B25EF96}">
      <dgm:prSet phldrT="[Text]"/>
      <dgm:spPr/>
      <dgm:t>
        <a:bodyPr/>
        <a:lstStyle/>
        <a:p>
          <a:r>
            <a:rPr lang="en-US" dirty="0" smtClean="0"/>
            <a:t>Close to change saturation</a:t>
          </a:r>
          <a:endParaRPr lang="en-US" dirty="0"/>
        </a:p>
      </dgm:t>
    </dgm:pt>
    <dgm:pt modelId="{FE892562-F04D-4561-8E83-791BB28389E0}" type="parTrans" cxnId="{02DA0045-CA78-4A5D-9082-41510D8D5BE4}">
      <dgm:prSet/>
      <dgm:spPr/>
      <dgm:t>
        <a:bodyPr/>
        <a:lstStyle/>
        <a:p>
          <a:endParaRPr lang="en-US"/>
        </a:p>
      </dgm:t>
    </dgm:pt>
    <dgm:pt modelId="{A0EFAD1D-1684-433F-B476-0811180EB22E}" type="sibTrans" cxnId="{02DA0045-CA78-4A5D-9082-41510D8D5BE4}">
      <dgm:prSet/>
      <dgm:spPr/>
      <dgm:t>
        <a:bodyPr/>
        <a:lstStyle/>
        <a:p>
          <a:endParaRPr lang="en-US"/>
        </a:p>
      </dgm:t>
    </dgm:pt>
    <dgm:pt modelId="{50AB4607-C8F2-478A-B529-DCF1D70157D7}">
      <dgm:prSet phldrT="[Text]"/>
      <dgm:spPr/>
      <dgm:t>
        <a:bodyPr/>
        <a:lstStyle/>
        <a:p>
          <a:r>
            <a:rPr lang="en-US" dirty="0" smtClean="0"/>
            <a:t>Get requests from every direction</a:t>
          </a:r>
          <a:endParaRPr lang="en-US" dirty="0"/>
        </a:p>
      </dgm:t>
    </dgm:pt>
    <dgm:pt modelId="{9CA3BAB8-0836-4474-9BDB-3ACD334B9D69}" type="parTrans" cxnId="{619BAF37-3ED3-4772-A645-32C45A2C9BE9}">
      <dgm:prSet/>
      <dgm:spPr/>
      <dgm:t>
        <a:bodyPr/>
        <a:lstStyle/>
        <a:p>
          <a:endParaRPr lang="en-US"/>
        </a:p>
      </dgm:t>
    </dgm:pt>
    <dgm:pt modelId="{70C6E4D6-2F9B-4D3D-A33A-AEA54E4FB5E3}" type="sibTrans" cxnId="{619BAF37-3ED3-4772-A645-32C45A2C9BE9}">
      <dgm:prSet/>
      <dgm:spPr/>
      <dgm:t>
        <a:bodyPr/>
        <a:lstStyle/>
        <a:p>
          <a:endParaRPr lang="en-US"/>
        </a:p>
      </dgm:t>
    </dgm:pt>
    <dgm:pt modelId="{65A0191F-57C9-47EC-B938-432289BB27EC}">
      <dgm:prSet phldrT="[Text]"/>
      <dgm:spPr/>
      <dgm:t>
        <a:bodyPr/>
        <a:lstStyle/>
        <a:p>
          <a:r>
            <a:rPr lang="en-US" dirty="0" smtClean="0"/>
            <a:t>Lack of good, flexible data and reports</a:t>
          </a:r>
          <a:endParaRPr lang="en-US" dirty="0"/>
        </a:p>
      </dgm:t>
    </dgm:pt>
    <dgm:pt modelId="{957FCB23-7998-466D-9FB9-AC4936F48B6C}" type="parTrans" cxnId="{6A1A19AA-0DB1-4204-A18B-E82C4CED987F}">
      <dgm:prSet/>
      <dgm:spPr/>
      <dgm:t>
        <a:bodyPr/>
        <a:lstStyle/>
        <a:p>
          <a:endParaRPr lang="en-US"/>
        </a:p>
      </dgm:t>
    </dgm:pt>
    <dgm:pt modelId="{881C3711-3323-4AE3-9EF3-EB093FFBC63C}" type="sibTrans" cxnId="{6A1A19AA-0DB1-4204-A18B-E82C4CED987F}">
      <dgm:prSet/>
      <dgm:spPr/>
      <dgm:t>
        <a:bodyPr/>
        <a:lstStyle/>
        <a:p>
          <a:endParaRPr lang="en-US"/>
        </a:p>
      </dgm:t>
    </dgm:pt>
    <dgm:pt modelId="{FC61711E-97E4-49F8-BDCA-7F07DCC048B8}">
      <dgm:prSet phldrT="[Text]"/>
      <dgm:spPr/>
      <dgm:t>
        <a:bodyPr/>
        <a:lstStyle/>
        <a:p>
          <a:r>
            <a:rPr lang="en-US" dirty="0" smtClean="0"/>
            <a:t>Student Based Budgeting is frustrating due to the lack of tools for the central office</a:t>
          </a:r>
          <a:endParaRPr lang="en-US" dirty="0"/>
        </a:p>
      </dgm:t>
    </dgm:pt>
    <dgm:pt modelId="{1C674E20-0595-4F39-A28F-6570729FD971}" type="parTrans" cxnId="{29206347-EA95-43F8-9144-D1F7BC90D243}">
      <dgm:prSet/>
      <dgm:spPr/>
      <dgm:t>
        <a:bodyPr/>
        <a:lstStyle/>
        <a:p>
          <a:endParaRPr lang="en-US"/>
        </a:p>
      </dgm:t>
    </dgm:pt>
    <dgm:pt modelId="{2D1A4C20-FA45-4FA3-9F9B-E43F811846A0}" type="sibTrans" cxnId="{29206347-EA95-43F8-9144-D1F7BC90D243}">
      <dgm:prSet/>
      <dgm:spPr/>
      <dgm:t>
        <a:bodyPr/>
        <a:lstStyle/>
        <a:p>
          <a:endParaRPr lang="en-US"/>
        </a:p>
      </dgm:t>
    </dgm:pt>
    <dgm:pt modelId="{54D55B90-FA5C-410F-AE7B-96E2F95445C2}">
      <dgm:prSet phldrT="[Text]"/>
      <dgm:spPr/>
      <dgm:t>
        <a:bodyPr/>
        <a:lstStyle/>
        <a:p>
          <a:r>
            <a:rPr lang="en-US" dirty="0" smtClean="0"/>
            <a:t>Each building is so vastly different.  Better data will help drill down to differences and support data driven decisions</a:t>
          </a:r>
          <a:endParaRPr lang="en-US" dirty="0"/>
        </a:p>
      </dgm:t>
    </dgm:pt>
    <dgm:pt modelId="{3920DBD4-816E-48DC-B569-125330937857}" type="parTrans" cxnId="{2FF1FE63-1F36-45BF-9797-7DE049DFAAA5}">
      <dgm:prSet/>
      <dgm:spPr/>
      <dgm:t>
        <a:bodyPr/>
        <a:lstStyle/>
        <a:p>
          <a:endParaRPr lang="en-US"/>
        </a:p>
      </dgm:t>
    </dgm:pt>
    <dgm:pt modelId="{9E91DE12-2529-4F49-AA67-DFFD16649AA0}" type="sibTrans" cxnId="{2FF1FE63-1F36-45BF-9797-7DE049DFAAA5}">
      <dgm:prSet/>
      <dgm:spPr/>
      <dgm:t>
        <a:bodyPr/>
        <a:lstStyle/>
        <a:p>
          <a:endParaRPr lang="en-US"/>
        </a:p>
      </dgm:t>
    </dgm:pt>
    <dgm:pt modelId="{E0C4F447-92C2-4F2E-A8E7-95D4B21DA912}">
      <dgm:prSet phldrT="[Text]"/>
      <dgm:spPr/>
      <dgm:t>
        <a:bodyPr/>
        <a:lstStyle/>
        <a:p>
          <a:r>
            <a:rPr lang="en-US" dirty="0" smtClean="0"/>
            <a:t>Have to access so many disparate systems</a:t>
          </a:r>
          <a:endParaRPr lang="en-US" dirty="0"/>
        </a:p>
      </dgm:t>
    </dgm:pt>
    <dgm:pt modelId="{BFCD15AF-A4A1-46B2-9163-A763AF5C9873}" type="parTrans" cxnId="{4AE64F5E-97C3-44A3-8D7B-DDA206DD718D}">
      <dgm:prSet/>
      <dgm:spPr/>
      <dgm:t>
        <a:bodyPr/>
        <a:lstStyle/>
        <a:p>
          <a:endParaRPr lang="en-US"/>
        </a:p>
      </dgm:t>
    </dgm:pt>
    <dgm:pt modelId="{8E67A722-FB22-4733-8F9A-49FB4BC3F665}" type="sibTrans" cxnId="{4AE64F5E-97C3-44A3-8D7B-DDA206DD718D}">
      <dgm:prSet/>
      <dgm:spPr/>
      <dgm:t>
        <a:bodyPr/>
        <a:lstStyle/>
        <a:p>
          <a:endParaRPr lang="en-US"/>
        </a:p>
      </dgm:t>
    </dgm:pt>
    <dgm:pt modelId="{A6EEC925-A581-45C3-9E5A-16483A74E8EF}">
      <dgm:prSet phldrT="[Text]"/>
      <dgm:spPr/>
      <dgm:t>
        <a:bodyPr/>
        <a:lstStyle/>
        <a:p>
          <a:r>
            <a:rPr lang="en-US" dirty="0" smtClean="0"/>
            <a:t>Pulling data is error prone</a:t>
          </a:r>
          <a:endParaRPr lang="en-US" dirty="0"/>
        </a:p>
      </dgm:t>
    </dgm:pt>
    <dgm:pt modelId="{AFA6CDF2-32F2-465A-AC33-E2DC3CFE8687}" type="parTrans" cxnId="{3364BAD7-267F-4465-A4BF-9FE2CC7780E3}">
      <dgm:prSet/>
      <dgm:spPr/>
      <dgm:t>
        <a:bodyPr/>
        <a:lstStyle/>
        <a:p>
          <a:endParaRPr lang="en-US"/>
        </a:p>
      </dgm:t>
    </dgm:pt>
    <dgm:pt modelId="{741877E6-20B2-4636-BBBB-362AD6E77112}" type="sibTrans" cxnId="{3364BAD7-267F-4465-A4BF-9FE2CC7780E3}">
      <dgm:prSet/>
      <dgm:spPr/>
      <dgm:t>
        <a:bodyPr/>
        <a:lstStyle/>
        <a:p>
          <a:endParaRPr lang="en-US"/>
        </a:p>
      </dgm:t>
    </dgm:pt>
    <dgm:pt modelId="{95E20F85-06E9-419D-B684-34B89F441436}">
      <dgm:prSet/>
      <dgm:spPr/>
      <dgm:t>
        <a:bodyPr/>
        <a:lstStyle/>
        <a:p>
          <a:r>
            <a:rPr lang="en-US" dirty="0" smtClean="0"/>
            <a:t>New budgeting tool</a:t>
          </a:r>
          <a:endParaRPr lang="en-US" dirty="0"/>
        </a:p>
      </dgm:t>
    </dgm:pt>
    <dgm:pt modelId="{A30E0D75-FE8D-494D-8C99-78DBCB5D98C1}" type="parTrans" cxnId="{F6F65EA3-84AC-4F83-BC35-74CF9ADBFF9A}">
      <dgm:prSet/>
      <dgm:spPr/>
      <dgm:t>
        <a:bodyPr/>
        <a:lstStyle/>
        <a:p>
          <a:endParaRPr lang="en-US"/>
        </a:p>
      </dgm:t>
    </dgm:pt>
    <dgm:pt modelId="{289E4632-A939-400D-BE97-9A74DEECA644}" type="sibTrans" cxnId="{F6F65EA3-84AC-4F83-BC35-74CF9ADBFF9A}">
      <dgm:prSet/>
      <dgm:spPr/>
      <dgm:t>
        <a:bodyPr/>
        <a:lstStyle/>
        <a:p>
          <a:endParaRPr lang="en-US"/>
        </a:p>
      </dgm:t>
    </dgm:pt>
    <dgm:pt modelId="{C02180B9-7169-4CC0-91F9-92BB67BA5DFA}">
      <dgm:prSet/>
      <dgm:spPr/>
      <dgm:t>
        <a:bodyPr/>
        <a:lstStyle/>
        <a:p>
          <a:r>
            <a:rPr lang="en-US" dirty="0" smtClean="0"/>
            <a:t>Employee self service</a:t>
          </a:r>
          <a:endParaRPr lang="en-US" dirty="0"/>
        </a:p>
      </dgm:t>
    </dgm:pt>
    <dgm:pt modelId="{4A9BCA6C-2BCC-4A5A-A643-455667ACB4DE}" type="parTrans" cxnId="{A4ACDC2D-E3E3-4D0F-8FD3-94B2208A8D48}">
      <dgm:prSet/>
      <dgm:spPr/>
      <dgm:t>
        <a:bodyPr/>
        <a:lstStyle/>
        <a:p>
          <a:endParaRPr lang="en-US"/>
        </a:p>
      </dgm:t>
    </dgm:pt>
    <dgm:pt modelId="{94194F2B-526C-4DAF-B60A-3C3BD8E50C7B}" type="sibTrans" cxnId="{A4ACDC2D-E3E3-4D0F-8FD3-94B2208A8D48}">
      <dgm:prSet/>
      <dgm:spPr/>
      <dgm:t>
        <a:bodyPr/>
        <a:lstStyle/>
        <a:p>
          <a:endParaRPr lang="en-US"/>
        </a:p>
      </dgm:t>
    </dgm:pt>
    <dgm:pt modelId="{6764F7FD-0EEE-4060-BD7B-48791B095841}">
      <dgm:prSet/>
      <dgm:spPr/>
      <dgm:t>
        <a:bodyPr/>
        <a:lstStyle/>
        <a:p>
          <a:r>
            <a:rPr lang="en-US" dirty="0" smtClean="0"/>
            <a:t>Improved performance data</a:t>
          </a:r>
          <a:endParaRPr lang="en-US" dirty="0"/>
        </a:p>
      </dgm:t>
    </dgm:pt>
    <dgm:pt modelId="{2C007AC9-0153-4A10-9D30-DAAE8A29DA47}" type="parTrans" cxnId="{992399E9-ED2F-40E2-8827-E9B433077F51}">
      <dgm:prSet/>
      <dgm:spPr/>
      <dgm:t>
        <a:bodyPr/>
        <a:lstStyle/>
        <a:p>
          <a:endParaRPr lang="en-US"/>
        </a:p>
      </dgm:t>
    </dgm:pt>
    <dgm:pt modelId="{AF302B9C-D8B8-45C7-B4BE-92305818C4CD}" type="sibTrans" cxnId="{992399E9-ED2F-40E2-8827-E9B433077F51}">
      <dgm:prSet/>
      <dgm:spPr/>
      <dgm:t>
        <a:bodyPr/>
        <a:lstStyle/>
        <a:p>
          <a:endParaRPr lang="en-US"/>
        </a:p>
      </dgm:t>
    </dgm:pt>
    <dgm:pt modelId="{FBFD37FC-4354-4731-87A4-5C848C35681A}">
      <dgm:prSet/>
      <dgm:spPr/>
      <dgm:t>
        <a:bodyPr/>
        <a:lstStyle/>
        <a:p>
          <a:r>
            <a:rPr lang="en-US" dirty="0" smtClean="0"/>
            <a:t>Will enable strategic budget conversations</a:t>
          </a:r>
          <a:endParaRPr lang="en-US" dirty="0"/>
        </a:p>
      </dgm:t>
    </dgm:pt>
    <dgm:pt modelId="{2CAD1925-CE83-4DEB-86E7-9C438B036EDA}" type="parTrans" cxnId="{8381299B-F2E1-440E-A71A-9C1576F24E08}">
      <dgm:prSet/>
      <dgm:spPr/>
      <dgm:t>
        <a:bodyPr/>
        <a:lstStyle/>
        <a:p>
          <a:endParaRPr lang="en-US"/>
        </a:p>
      </dgm:t>
    </dgm:pt>
    <dgm:pt modelId="{6D27C470-480A-4612-85AC-5414DCC08409}" type="sibTrans" cxnId="{8381299B-F2E1-440E-A71A-9C1576F24E08}">
      <dgm:prSet/>
      <dgm:spPr/>
      <dgm:t>
        <a:bodyPr/>
        <a:lstStyle/>
        <a:p>
          <a:endParaRPr lang="en-US"/>
        </a:p>
      </dgm:t>
    </dgm:pt>
    <dgm:pt modelId="{B6276C72-263E-40EC-A9BD-053F5AECE1DC}">
      <dgm:prSet phldrT="[Text]"/>
      <dgm:spPr/>
      <dgm:t>
        <a:bodyPr/>
        <a:lstStyle/>
        <a:p>
          <a:r>
            <a:rPr lang="en-US" dirty="0" smtClean="0"/>
            <a:t>Large learning curve for folks new to the district</a:t>
          </a:r>
          <a:endParaRPr lang="en-US" dirty="0"/>
        </a:p>
      </dgm:t>
    </dgm:pt>
    <dgm:pt modelId="{EFF5FED0-C0FE-4266-A6EA-1F1D023B32FA}" type="parTrans" cxnId="{146FEC76-95DE-4453-8483-FA7E64383580}">
      <dgm:prSet/>
      <dgm:spPr/>
      <dgm:t>
        <a:bodyPr/>
        <a:lstStyle/>
        <a:p>
          <a:endParaRPr lang="en-US"/>
        </a:p>
      </dgm:t>
    </dgm:pt>
    <dgm:pt modelId="{34D6146D-AC31-43AD-95BB-078505D95559}" type="sibTrans" cxnId="{146FEC76-95DE-4453-8483-FA7E64383580}">
      <dgm:prSet/>
      <dgm:spPr/>
      <dgm:t>
        <a:bodyPr/>
        <a:lstStyle/>
        <a:p>
          <a:endParaRPr lang="en-US"/>
        </a:p>
      </dgm:t>
    </dgm:pt>
    <dgm:pt modelId="{6D211912-BFE3-438D-84FC-63DD81B632C7}" type="pres">
      <dgm:prSet presAssocID="{1DC342DB-158A-4E47-B461-F12C655E8E47}" presName="Name0" presStyleCnt="0">
        <dgm:presLayoutVars>
          <dgm:dir/>
          <dgm:animLvl val="lvl"/>
          <dgm:resizeHandles val="exact"/>
        </dgm:presLayoutVars>
      </dgm:prSet>
      <dgm:spPr/>
      <dgm:t>
        <a:bodyPr/>
        <a:lstStyle/>
        <a:p>
          <a:endParaRPr lang="en-US"/>
        </a:p>
      </dgm:t>
    </dgm:pt>
    <dgm:pt modelId="{8B5E9FEC-598E-4CE3-B2CE-F69508DE351B}" type="pres">
      <dgm:prSet presAssocID="{FE6CFECC-7F75-4729-A652-EDDF2390CAC7}" presName="composite" presStyleCnt="0"/>
      <dgm:spPr/>
      <dgm:t>
        <a:bodyPr/>
        <a:lstStyle/>
        <a:p>
          <a:endParaRPr lang="en-US"/>
        </a:p>
      </dgm:t>
    </dgm:pt>
    <dgm:pt modelId="{C4438481-8891-4D4F-8B61-823200F7C202}" type="pres">
      <dgm:prSet presAssocID="{FE6CFECC-7F75-4729-A652-EDDF2390CAC7}" presName="parTx" presStyleLbl="alignNode1" presStyleIdx="0" presStyleCnt="2" custLinFactNeighborX="-466">
        <dgm:presLayoutVars>
          <dgm:chMax val="0"/>
          <dgm:chPref val="0"/>
          <dgm:bulletEnabled val="1"/>
        </dgm:presLayoutVars>
      </dgm:prSet>
      <dgm:spPr/>
      <dgm:t>
        <a:bodyPr/>
        <a:lstStyle/>
        <a:p>
          <a:endParaRPr lang="en-US"/>
        </a:p>
      </dgm:t>
    </dgm:pt>
    <dgm:pt modelId="{FEEF39F4-EE4E-4B7D-B6A5-7F7BF92297FC}" type="pres">
      <dgm:prSet presAssocID="{FE6CFECC-7F75-4729-A652-EDDF2390CAC7}" presName="desTx" presStyleLbl="alignAccFollowNode1" presStyleIdx="0" presStyleCnt="2" custLinFactNeighborX="303" custLinFactNeighborY="341">
        <dgm:presLayoutVars>
          <dgm:bulletEnabled val="1"/>
        </dgm:presLayoutVars>
      </dgm:prSet>
      <dgm:spPr/>
      <dgm:t>
        <a:bodyPr/>
        <a:lstStyle/>
        <a:p>
          <a:endParaRPr lang="en-US"/>
        </a:p>
      </dgm:t>
    </dgm:pt>
    <dgm:pt modelId="{25F716A1-740F-4F2F-97B1-516DA16BB7C5}" type="pres">
      <dgm:prSet presAssocID="{0BA813A0-FFCD-4145-809A-DDE0DDFEAAEC}" presName="space" presStyleCnt="0"/>
      <dgm:spPr/>
      <dgm:t>
        <a:bodyPr/>
        <a:lstStyle/>
        <a:p>
          <a:endParaRPr lang="en-US"/>
        </a:p>
      </dgm:t>
    </dgm:pt>
    <dgm:pt modelId="{E1DFAF8C-F7B2-472C-B31D-84B09FC91144}" type="pres">
      <dgm:prSet presAssocID="{D97120D9-59E7-4474-8336-D3E54ED06BE0}" presName="composite" presStyleCnt="0"/>
      <dgm:spPr/>
      <dgm:t>
        <a:bodyPr/>
        <a:lstStyle/>
        <a:p>
          <a:endParaRPr lang="en-US"/>
        </a:p>
      </dgm:t>
    </dgm:pt>
    <dgm:pt modelId="{A15753AA-C8F8-43BB-8AC9-C9FEEAEC5B45}" type="pres">
      <dgm:prSet presAssocID="{D97120D9-59E7-4474-8336-D3E54ED06BE0}" presName="parTx" presStyleLbl="alignNode1" presStyleIdx="1" presStyleCnt="2">
        <dgm:presLayoutVars>
          <dgm:chMax val="0"/>
          <dgm:chPref val="0"/>
          <dgm:bulletEnabled val="1"/>
        </dgm:presLayoutVars>
      </dgm:prSet>
      <dgm:spPr/>
      <dgm:t>
        <a:bodyPr/>
        <a:lstStyle/>
        <a:p>
          <a:endParaRPr lang="en-US"/>
        </a:p>
      </dgm:t>
    </dgm:pt>
    <dgm:pt modelId="{2F12A86F-C589-4D37-A562-D496E2B9CBA3}" type="pres">
      <dgm:prSet presAssocID="{D97120D9-59E7-4474-8336-D3E54ED06BE0}" presName="desTx" presStyleLbl="alignAccFollowNode1" presStyleIdx="1" presStyleCnt="2">
        <dgm:presLayoutVars>
          <dgm:bulletEnabled val="1"/>
        </dgm:presLayoutVars>
      </dgm:prSet>
      <dgm:spPr/>
      <dgm:t>
        <a:bodyPr/>
        <a:lstStyle/>
        <a:p>
          <a:endParaRPr lang="en-US"/>
        </a:p>
      </dgm:t>
    </dgm:pt>
  </dgm:ptLst>
  <dgm:cxnLst>
    <dgm:cxn modelId="{3D71E3CF-3D0C-47C0-95E9-EDEB1A294EE8}" type="presOf" srcId="{C02180B9-7169-4CC0-91F9-92BB67BA5DFA}" destId="{2F12A86F-C589-4D37-A562-D496E2B9CBA3}" srcOrd="0" destOrd="6" presId="urn:microsoft.com/office/officeart/2005/8/layout/hList1"/>
    <dgm:cxn modelId="{3D8A190F-5AA1-4337-9447-5F8253221AB1}" srcId="{FE6CFECC-7F75-4729-A652-EDDF2390CAC7}" destId="{F7638D40-0344-437D-815F-63677BD145D4}" srcOrd="0" destOrd="0" parTransId="{DCF682E2-5FA3-410F-8DF1-2E5250C5028B}" sibTransId="{131B1242-A95F-4637-AAB7-325872021D6D}"/>
    <dgm:cxn modelId="{DABD6C26-278D-49DD-877F-C5747C69C978}" type="presOf" srcId="{50AB4607-C8F2-478A-B529-DCF1D70157D7}" destId="{FEEF39F4-EE4E-4B7D-B6A5-7F7BF92297FC}" srcOrd="0" destOrd="4" presId="urn:microsoft.com/office/officeart/2005/8/layout/hList1"/>
    <dgm:cxn modelId="{F3F59897-8AA7-426B-9EA9-98D581A1F1E4}" type="presOf" srcId="{D97120D9-59E7-4474-8336-D3E54ED06BE0}" destId="{A15753AA-C8F8-43BB-8AC9-C9FEEAEC5B45}" srcOrd="0" destOrd="0" presId="urn:microsoft.com/office/officeart/2005/8/layout/hList1"/>
    <dgm:cxn modelId="{F700005A-8BD4-421B-AC3E-A915E09743B6}" type="presOf" srcId="{2869F05D-7AFD-4D7B-B5DC-59BC82D0E247}" destId="{2F12A86F-C589-4D37-A562-D496E2B9CBA3}" srcOrd="0" destOrd="1" presId="urn:microsoft.com/office/officeart/2005/8/layout/hList1"/>
    <dgm:cxn modelId="{A4ACDC2D-E3E3-4D0F-8FD3-94B2208A8D48}" srcId="{D97120D9-59E7-4474-8336-D3E54ED06BE0}" destId="{C02180B9-7169-4CC0-91F9-92BB67BA5DFA}" srcOrd="5" destOrd="0" parTransId="{4A9BCA6C-2BCC-4A5A-A643-455667ACB4DE}" sibTransId="{94194F2B-526C-4DAF-B60A-3C3BD8E50C7B}"/>
    <dgm:cxn modelId="{0EF7E21C-2919-4528-8AC7-E8FFD2268BBE}" type="presOf" srcId="{B6276C72-263E-40EC-A9BD-053F5AECE1DC}" destId="{FEEF39F4-EE4E-4B7D-B6A5-7F7BF92297FC}" srcOrd="0" destOrd="1" presId="urn:microsoft.com/office/officeart/2005/8/layout/hList1"/>
    <dgm:cxn modelId="{74BDF476-EBFF-48C8-8C9B-DBDFB17400F2}" type="presOf" srcId="{FC61711E-97E4-49F8-BDCA-7F07DCC048B8}" destId="{FEEF39F4-EE4E-4B7D-B6A5-7F7BF92297FC}" srcOrd="0" destOrd="7" presId="urn:microsoft.com/office/officeart/2005/8/layout/hList1"/>
    <dgm:cxn modelId="{6A1A19AA-0DB1-4204-A18B-E82C4CED987F}" srcId="{FE6CFECC-7F75-4729-A652-EDDF2390CAC7}" destId="{65A0191F-57C9-47EC-B938-432289BB27EC}" srcOrd="4" destOrd="0" parTransId="{957FCB23-7998-466D-9FB9-AC4936F48B6C}" sibTransId="{881C3711-3323-4AE3-9EF3-EB093FFBC63C}"/>
    <dgm:cxn modelId="{EFB7EFFC-5A00-4B0F-B908-1A4F0F8F34B4}" srcId="{D97120D9-59E7-4474-8336-D3E54ED06BE0}" destId="{2869F05D-7AFD-4D7B-B5DC-59BC82D0E247}" srcOrd="1" destOrd="0" parTransId="{13993EB3-E7D8-4ABA-8D52-B888069E9BE8}" sibTransId="{99C149B3-09D7-41C2-BFBD-4477DA544595}"/>
    <dgm:cxn modelId="{196D48BB-877B-4FC4-BE39-50B547B3DDEB}" srcId="{FE6CFECC-7F75-4729-A652-EDDF2390CAC7}" destId="{F4748163-2A62-4BEE-ABED-B26F0CB39F7F}" srcOrd="1" destOrd="0" parTransId="{4EF40E64-E524-4B7A-91B0-C7D6D7CC5534}" sibTransId="{5D66EAD3-F089-4413-B762-CA6F0B9135AB}"/>
    <dgm:cxn modelId="{E8F34CAF-9C86-419F-AE35-F88C88A98F04}" type="presOf" srcId="{AF3CD671-78E5-4065-8BD6-B3941D93CA41}" destId="{2F12A86F-C589-4D37-A562-D496E2B9CBA3}" srcOrd="0" destOrd="8" presId="urn:microsoft.com/office/officeart/2005/8/layout/hList1"/>
    <dgm:cxn modelId="{4AE64F5E-97C3-44A3-8D7B-DDA206DD718D}" srcId="{FE6CFECC-7F75-4729-A652-EDDF2390CAC7}" destId="{E0C4F447-92C2-4F2E-A8E7-95D4B21DA912}" srcOrd="6" destOrd="0" parTransId="{BFCD15AF-A4A1-46B2-9163-A763AF5C9873}" sibTransId="{8E67A722-FB22-4733-8F9A-49FB4BC3F665}"/>
    <dgm:cxn modelId="{992399E9-ED2F-40E2-8827-E9B433077F51}" srcId="{D97120D9-59E7-4474-8336-D3E54ED06BE0}" destId="{6764F7FD-0EEE-4060-BD7B-48791B095841}" srcOrd="6" destOrd="0" parTransId="{2C007AC9-0153-4A10-9D30-DAAE8A29DA47}" sibTransId="{AF302B9C-D8B8-45C7-B4BE-92305818C4CD}"/>
    <dgm:cxn modelId="{0F4BB3B8-558F-405F-BA94-6798DFB3877B}" srcId="{FE6CFECC-7F75-4729-A652-EDDF2390CAC7}" destId="{5E21AF23-ED0C-445A-8AE0-EBCD504F828A}" srcOrd="3" destOrd="0" parTransId="{B835BE11-EA44-46A6-96CC-BF6EBCFD2C4D}" sibTransId="{BD2264FF-7B55-4DB1-80F6-FE4DF5A6C2B3}"/>
    <dgm:cxn modelId="{317200FF-88FB-4595-9293-2FB97F9DDA21}" srcId="{D97120D9-59E7-4474-8336-D3E54ED06BE0}" destId="{5C76E70D-A70C-4074-9ECC-521692F7399F}" srcOrd="3" destOrd="0" parTransId="{EC5D7FA5-1DE5-4D5B-AF1E-B3178F77CAFF}" sibTransId="{89570DCD-4172-4F97-AAC9-2A0F6478CC1B}"/>
    <dgm:cxn modelId="{C4DC988D-9372-4C37-B5DC-5150BAE29418}" type="presOf" srcId="{DC393FD4-0A6A-435E-B77C-B059CABB22CC}" destId="{2F12A86F-C589-4D37-A562-D496E2B9CBA3}" srcOrd="0" destOrd="2" presId="urn:microsoft.com/office/officeart/2005/8/layout/hList1"/>
    <dgm:cxn modelId="{8381299B-F2E1-440E-A71A-9C1576F24E08}" srcId="{95E20F85-06E9-419D-B684-34B89F441436}" destId="{FBFD37FC-4354-4731-87A4-5C848C35681A}" srcOrd="0" destOrd="0" parTransId="{2CAD1925-CE83-4DEB-86E7-9C438B036EDA}" sibTransId="{6D27C470-480A-4612-85AC-5414DCC08409}"/>
    <dgm:cxn modelId="{2806D453-1B9C-452F-BE4B-095921C32C00}" type="presOf" srcId="{5E21AF23-ED0C-445A-8AE0-EBCD504F828A}" destId="{FEEF39F4-EE4E-4B7D-B6A5-7F7BF92297FC}" srcOrd="0" destOrd="5" presId="urn:microsoft.com/office/officeart/2005/8/layout/hList1"/>
    <dgm:cxn modelId="{7F8D63C9-1C64-43E9-8381-CC55A24D2C63}" type="presOf" srcId="{95E20F85-06E9-419D-B684-34B89F441436}" destId="{2F12A86F-C589-4D37-A562-D496E2B9CBA3}" srcOrd="0" destOrd="4" presId="urn:microsoft.com/office/officeart/2005/8/layout/hList1"/>
    <dgm:cxn modelId="{75C13F2B-1699-41EF-A991-D5AD1027A15C}" srcId="{1DC342DB-158A-4E47-B461-F12C655E8E47}" destId="{D97120D9-59E7-4474-8336-D3E54ED06BE0}" srcOrd="1" destOrd="0" parTransId="{16718D5E-CA37-40EF-B975-08DB071D4A2D}" sibTransId="{F1E0DD29-BD4D-484F-B2FB-72A969B42F6D}"/>
    <dgm:cxn modelId="{60B31A39-2AB8-4191-8201-3F6AD850E723}" type="presOf" srcId="{A6EEC925-A581-45C3-9E5A-16483A74E8EF}" destId="{FEEF39F4-EE4E-4B7D-B6A5-7F7BF92297FC}" srcOrd="0" destOrd="9" presId="urn:microsoft.com/office/officeart/2005/8/layout/hList1"/>
    <dgm:cxn modelId="{619BAF37-3ED3-4772-A645-32C45A2C9BE9}" srcId="{ECD25BC4-4815-4826-9FAA-712E8B25EF96}" destId="{50AB4607-C8F2-478A-B529-DCF1D70157D7}" srcOrd="0" destOrd="0" parTransId="{9CA3BAB8-0836-4474-9BDB-3ACD334B9D69}" sibTransId="{70C6E4D6-2F9B-4D3D-A33A-AEA54E4FB5E3}"/>
    <dgm:cxn modelId="{3364BAD7-267F-4465-A4BF-9FE2CC7780E3}" srcId="{FE6CFECC-7F75-4729-A652-EDDF2390CAC7}" destId="{A6EEC925-A581-45C3-9E5A-16483A74E8EF}" srcOrd="7" destOrd="0" parTransId="{AFA6CDF2-32F2-465A-AC33-E2DC3CFE8687}" sibTransId="{741877E6-20B2-4636-BBBB-362AD6E77112}"/>
    <dgm:cxn modelId="{F6F65EA3-84AC-4F83-BC35-74CF9ADBFF9A}" srcId="{D97120D9-59E7-4474-8336-D3E54ED06BE0}" destId="{95E20F85-06E9-419D-B684-34B89F441436}" srcOrd="4" destOrd="0" parTransId="{A30E0D75-FE8D-494D-8C99-78DBCB5D98C1}" sibTransId="{289E4632-A939-400D-BE97-9A74DEECA644}"/>
    <dgm:cxn modelId="{61728A43-9E4E-4AB0-825D-D5C0EDA8E27A}" type="presOf" srcId="{6764F7FD-0EEE-4060-BD7B-48791B095841}" destId="{2F12A86F-C589-4D37-A562-D496E2B9CBA3}" srcOrd="0" destOrd="7" presId="urn:microsoft.com/office/officeart/2005/8/layout/hList1"/>
    <dgm:cxn modelId="{146FEC76-95DE-4453-8483-FA7E64383580}" srcId="{F7638D40-0344-437D-815F-63677BD145D4}" destId="{B6276C72-263E-40EC-A9BD-053F5AECE1DC}" srcOrd="0" destOrd="0" parTransId="{EFF5FED0-C0FE-4266-A6EA-1F1D023B32FA}" sibTransId="{34D6146D-AC31-43AD-95BB-078505D95559}"/>
    <dgm:cxn modelId="{752B860E-CDA3-44AA-AAAF-2CDD26373D55}" type="presOf" srcId="{E0C4F447-92C2-4F2E-A8E7-95D4B21DA912}" destId="{FEEF39F4-EE4E-4B7D-B6A5-7F7BF92297FC}" srcOrd="0" destOrd="8" presId="urn:microsoft.com/office/officeart/2005/8/layout/hList1"/>
    <dgm:cxn modelId="{A873EF89-3ED3-495C-85E9-F85C331AB09B}" type="presOf" srcId="{54D55B90-FA5C-410F-AE7B-96E2F95445C2}" destId="{2F12A86F-C589-4D37-A562-D496E2B9CBA3}" srcOrd="0" destOrd="0" presId="urn:microsoft.com/office/officeart/2005/8/layout/hList1"/>
    <dgm:cxn modelId="{2FF1FE63-1F36-45BF-9797-7DE049DFAAA5}" srcId="{D97120D9-59E7-4474-8336-D3E54ED06BE0}" destId="{54D55B90-FA5C-410F-AE7B-96E2F95445C2}" srcOrd="0" destOrd="0" parTransId="{3920DBD4-816E-48DC-B569-125330937857}" sibTransId="{9E91DE12-2529-4F49-AA67-DFFD16649AA0}"/>
    <dgm:cxn modelId="{29206347-EA95-43F8-9144-D1F7BC90D243}" srcId="{FE6CFECC-7F75-4729-A652-EDDF2390CAC7}" destId="{FC61711E-97E4-49F8-BDCA-7F07DCC048B8}" srcOrd="5" destOrd="0" parTransId="{1C674E20-0595-4F39-A28F-6570729FD971}" sibTransId="{2D1A4C20-FA45-4FA3-9F9B-E43F811846A0}"/>
    <dgm:cxn modelId="{02DA0045-CA78-4A5D-9082-41510D8D5BE4}" srcId="{FE6CFECC-7F75-4729-A652-EDDF2390CAC7}" destId="{ECD25BC4-4815-4826-9FAA-712E8B25EF96}" srcOrd="2" destOrd="0" parTransId="{FE892562-F04D-4561-8E83-791BB28389E0}" sibTransId="{A0EFAD1D-1684-433F-B476-0811180EB22E}"/>
    <dgm:cxn modelId="{D600D92A-AA6B-45B7-BFB3-04E52E0C1582}" type="presOf" srcId="{1DC342DB-158A-4E47-B461-F12C655E8E47}" destId="{6D211912-BFE3-438D-84FC-63DD81B632C7}" srcOrd="0" destOrd="0" presId="urn:microsoft.com/office/officeart/2005/8/layout/hList1"/>
    <dgm:cxn modelId="{C7BDF618-1260-466C-AF2C-F80F09D615B4}" type="presOf" srcId="{F4748163-2A62-4BEE-ABED-B26F0CB39F7F}" destId="{FEEF39F4-EE4E-4B7D-B6A5-7F7BF92297FC}" srcOrd="0" destOrd="2" presId="urn:microsoft.com/office/officeart/2005/8/layout/hList1"/>
    <dgm:cxn modelId="{2AB27937-8BBD-4698-AEE2-79258B08D94D}" type="presOf" srcId="{FE6CFECC-7F75-4729-A652-EDDF2390CAC7}" destId="{C4438481-8891-4D4F-8B61-823200F7C202}" srcOrd="0" destOrd="0" presId="urn:microsoft.com/office/officeart/2005/8/layout/hList1"/>
    <dgm:cxn modelId="{9AFDAC9E-B02D-4CE1-BDFA-C16F6FD1BB82}" type="presOf" srcId="{F7638D40-0344-437D-815F-63677BD145D4}" destId="{FEEF39F4-EE4E-4B7D-B6A5-7F7BF92297FC}" srcOrd="0" destOrd="0" presId="urn:microsoft.com/office/officeart/2005/8/layout/hList1"/>
    <dgm:cxn modelId="{E6174D1C-69CE-4BE0-B14D-13E59EA6A10D}" srcId="{D97120D9-59E7-4474-8336-D3E54ED06BE0}" destId="{DC393FD4-0A6A-435E-B77C-B059CABB22CC}" srcOrd="2" destOrd="0" parTransId="{1BB9C0DD-48A4-43EC-836B-8D04245ABC25}" sibTransId="{9DF54454-79F1-45D9-8DBA-0B55AE03C19A}"/>
    <dgm:cxn modelId="{AD404815-1C8A-4658-902E-B32682340A46}" type="presOf" srcId="{FBFD37FC-4354-4731-87A4-5C848C35681A}" destId="{2F12A86F-C589-4D37-A562-D496E2B9CBA3}" srcOrd="0" destOrd="5" presId="urn:microsoft.com/office/officeart/2005/8/layout/hList1"/>
    <dgm:cxn modelId="{E629A680-7AE2-48D2-AC85-B63460050CAD}" type="presOf" srcId="{5C76E70D-A70C-4074-9ECC-521692F7399F}" destId="{2F12A86F-C589-4D37-A562-D496E2B9CBA3}" srcOrd="0" destOrd="3" presId="urn:microsoft.com/office/officeart/2005/8/layout/hList1"/>
    <dgm:cxn modelId="{E42BC68D-BB77-4193-A031-77E3C8333812}" type="presOf" srcId="{65A0191F-57C9-47EC-B938-432289BB27EC}" destId="{FEEF39F4-EE4E-4B7D-B6A5-7F7BF92297FC}" srcOrd="0" destOrd="6" presId="urn:microsoft.com/office/officeart/2005/8/layout/hList1"/>
    <dgm:cxn modelId="{7DC4E1EC-00BA-4381-9549-06C8A2B3CC11}" type="presOf" srcId="{ECD25BC4-4815-4826-9FAA-712E8B25EF96}" destId="{FEEF39F4-EE4E-4B7D-B6A5-7F7BF92297FC}" srcOrd="0" destOrd="3" presId="urn:microsoft.com/office/officeart/2005/8/layout/hList1"/>
    <dgm:cxn modelId="{06EC4C4D-418B-4F22-B20B-4E059D6FE366}" srcId="{1DC342DB-158A-4E47-B461-F12C655E8E47}" destId="{FE6CFECC-7F75-4729-A652-EDDF2390CAC7}" srcOrd="0" destOrd="0" parTransId="{55DD7BB0-DC3F-443E-B109-CE6B1C6FB854}" sibTransId="{0BA813A0-FFCD-4145-809A-DDE0DDFEAAEC}"/>
    <dgm:cxn modelId="{D7554163-E5DC-4DF1-B9D3-EF597C637FD9}" srcId="{D97120D9-59E7-4474-8336-D3E54ED06BE0}" destId="{AF3CD671-78E5-4065-8BD6-B3941D93CA41}" srcOrd="7" destOrd="0" parTransId="{B0C0CA46-26F1-4E59-96EF-BF3972295CC5}" sibTransId="{2EEA9BF4-7532-42C6-85AB-90E9913B2F23}"/>
    <dgm:cxn modelId="{ED51D491-1250-4FED-9C54-943047EBE67C}" type="presParOf" srcId="{6D211912-BFE3-438D-84FC-63DD81B632C7}" destId="{8B5E9FEC-598E-4CE3-B2CE-F69508DE351B}" srcOrd="0" destOrd="0" presId="urn:microsoft.com/office/officeart/2005/8/layout/hList1"/>
    <dgm:cxn modelId="{72AACD84-004F-453D-BE8B-CFE3DEA614FE}" type="presParOf" srcId="{8B5E9FEC-598E-4CE3-B2CE-F69508DE351B}" destId="{C4438481-8891-4D4F-8B61-823200F7C202}" srcOrd="0" destOrd="0" presId="urn:microsoft.com/office/officeart/2005/8/layout/hList1"/>
    <dgm:cxn modelId="{56BF1DBF-9F74-447E-BED3-BB6E3CFE5EDB}" type="presParOf" srcId="{8B5E9FEC-598E-4CE3-B2CE-F69508DE351B}" destId="{FEEF39F4-EE4E-4B7D-B6A5-7F7BF92297FC}" srcOrd="1" destOrd="0" presId="urn:microsoft.com/office/officeart/2005/8/layout/hList1"/>
    <dgm:cxn modelId="{EAE817BA-36B0-4FF2-82E2-04B958D4F831}" type="presParOf" srcId="{6D211912-BFE3-438D-84FC-63DD81B632C7}" destId="{25F716A1-740F-4F2F-97B1-516DA16BB7C5}" srcOrd="1" destOrd="0" presId="urn:microsoft.com/office/officeart/2005/8/layout/hList1"/>
    <dgm:cxn modelId="{958A92EC-68A1-4D24-9586-9A3D219BCFBD}" type="presParOf" srcId="{6D211912-BFE3-438D-84FC-63DD81B632C7}" destId="{E1DFAF8C-F7B2-472C-B31D-84B09FC91144}" srcOrd="2" destOrd="0" presId="urn:microsoft.com/office/officeart/2005/8/layout/hList1"/>
    <dgm:cxn modelId="{72B0C643-3A3D-4FCC-8DC2-FB3B9B1D25C5}" type="presParOf" srcId="{E1DFAF8C-F7B2-472C-B31D-84B09FC91144}" destId="{A15753AA-C8F8-43BB-8AC9-C9FEEAEC5B45}" srcOrd="0" destOrd="0" presId="urn:microsoft.com/office/officeart/2005/8/layout/hList1"/>
    <dgm:cxn modelId="{C45689B3-7F64-439A-A0E4-0CA90510380A}" type="presParOf" srcId="{E1DFAF8C-F7B2-472C-B31D-84B09FC91144}" destId="{2F12A86F-C589-4D37-A562-D496E2B9CB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C342DB-158A-4E47-B461-F12C655E8E4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E6CFECC-7F75-4729-A652-EDDF2390CAC7}">
      <dgm:prSet phldrT="[Text]" custT="1"/>
      <dgm:spPr/>
      <dgm:t>
        <a:bodyPr/>
        <a:lstStyle/>
        <a:p>
          <a:r>
            <a:rPr lang="en-US" sz="1800" b="1" dirty="0" smtClean="0"/>
            <a:t>Current Challenges</a:t>
          </a:r>
          <a:endParaRPr lang="en-US" sz="1800" b="1" dirty="0"/>
        </a:p>
      </dgm:t>
    </dgm:pt>
    <dgm:pt modelId="{55DD7BB0-DC3F-443E-B109-CE6B1C6FB854}" type="parTrans" cxnId="{06EC4C4D-418B-4F22-B20B-4E059D6FE366}">
      <dgm:prSet/>
      <dgm:spPr/>
      <dgm:t>
        <a:bodyPr/>
        <a:lstStyle/>
        <a:p>
          <a:endParaRPr lang="en-US"/>
        </a:p>
      </dgm:t>
    </dgm:pt>
    <dgm:pt modelId="{0BA813A0-FFCD-4145-809A-DDE0DDFEAAEC}" type="sibTrans" cxnId="{06EC4C4D-418B-4F22-B20B-4E059D6FE366}">
      <dgm:prSet/>
      <dgm:spPr/>
      <dgm:t>
        <a:bodyPr/>
        <a:lstStyle/>
        <a:p>
          <a:endParaRPr lang="en-US"/>
        </a:p>
      </dgm:t>
    </dgm:pt>
    <dgm:pt modelId="{AF3CD671-78E5-4065-8BD6-B3941D93CA41}">
      <dgm:prSet phldrT="[Text]"/>
      <dgm:spPr/>
      <dgm:t>
        <a:bodyPr/>
        <a:lstStyle/>
        <a:p>
          <a:r>
            <a:rPr lang="en-US" dirty="0" smtClean="0"/>
            <a:t>Pay stubs will be on-line and have more detail</a:t>
          </a:r>
          <a:endParaRPr lang="en-US" dirty="0"/>
        </a:p>
      </dgm:t>
    </dgm:pt>
    <dgm:pt modelId="{B0C0CA46-26F1-4E59-96EF-BF3972295CC5}" type="parTrans" cxnId="{D7554163-E5DC-4DF1-B9D3-EF597C637FD9}">
      <dgm:prSet/>
      <dgm:spPr/>
      <dgm:t>
        <a:bodyPr/>
        <a:lstStyle/>
        <a:p>
          <a:endParaRPr lang="en-US"/>
        </a:p>
      </dgm:t>
    </dgm:pt>
    <dgm:pt modelId="{2EEA9BF4-7532-42C6-85AB-90E9913B2F23}" type="sibTrans" cxnId="{D7554163-E5DC-4DF1-B9D3-EF597C637FD9}">
      <dgm:prSet/>
      <dgm:spPr/>
      <dgm:t>
        <a:bodyPr/>
        <a:lstStyle/>
        <a:p>
          <a:endParaRPr lang="en-US"/>
        </a:p>
      </dgm:t>
    </dgm:pt>
    <dgm:pt modelId="{D97120D9-59E7-4474-8336-D3E54ED06BE0}">
      <dgm:prSet phldrT="[Text]" custT="1"/>
      <dgm:spPr/>
      <dgm:t>
        <a:bodyPr/>
        <a:lstStyle/>
        <a:p>
          <a:r>
            <a:rPr lang="en-US" sz="1800" b="1" dirty="0" smtClean="0"/>
            <a:t>Benefits</a:t>
          </a:r>
          <a:endParaRPr lang="en-US" sz="1800" b="1" dirty="0"/>
        </a:p>
      </dgm:t>
    </dgm:pt>
    <dgm:pt modelId="{F1E0DD29-BD4D-484F-B2FB-72A969B42F6D}" type="sibTrans" cxnId="{75C13F2B-1699-41EF-A991-D5AD1027A15C}">
      <dgm:prSet/>
      <dgm:spPr/>
      <dgm:t>
        <a:bodyPr/>
        <a:lstStyle/>
        <a:p>
          <a:endParaRPr lang="en-US"/>
        </a:p>
      </dgm:t>
    </dgm:pt>
    <dgm:pt modelId="{16718D5E-CA37-40EF-B975-08DB071D4A2D}" type="parTrans" cxnId="{75C13F2B-1699-41EF-A991-D5AD1027A15C}">
      <dgm:prSet/>
      <dgm:spPr/>
      <dgm:t>
        <a:bodyPr/>
        <a:lstStyle/>
        <a:p>
          <a:endParaRPr lang="en-US"/>
        </a:p>
      </dgm:t>
    </dgm:pt>
    <dgm:pt modelId="{4CE84980-4F24-4DA9-9A7B-72F3791D49CF}">
      <dgm:prSet phldrT="[Text]"/>
      <dgm:spPr/>
      <dgm:t>
        <a:bodyPr/>
        <a:lstStyle/>
        <a:p>
          <a:r>
            <a:rPr lang="en-US" dirty="0" smtClean="0"/>
            <a:t>Employee Self Service</a:t>
          </a:r>
          <a:endParaRPr lang="en-US" dirty="0"/>
        </a:p>
      </dgm:t>
    </dgm:pt>
    <dgm:pt modelId="{9956A390-CA19-46E2-9671-5BFD7586323D}" type="parTrans" cxnId="{CEAA2912-4CC1-4E27-9346-715520F7DF9B}">
      <dgm:prSet/>
      <dgm:spPr/>
      <dgm:t>
        <a:bodyPr/>
        <a:lstStyle/>
        <a:p>
          <a:endParaRPr lang="en-US"/>
        </a:p>
      </dgm:t>
    </dgm:pt>
    <dgm:pt modelId="{23CF668B-B744-4467-9D25-29C888806CD3}" type="sibTrans" cxnId="{CEAA2912-4CC1-4E27-9346-715520F7DF9B}">
      <dgm:prSet/>
      <dgm:spPr/>
      <dgm:t>
        <a:bodyPr/>
        <a:lstStyle/>
        <a:p>
          <a:endParaRPr lang="en-US"/>
        </a:p>
      </dgm:t>
    </dgm:pt>
    <dgm:pt modelId="{CC4C286B-4086-438D-9F44-08150FAC1687}">
      <dgm:prSet phldrT="[Text]"/>
      <dgm:spPr/>
      <dgm:t>
        <a:bodyPr/>
        <a:lstStyle/>
        <a:p>
          <a:r>
            <a:rPr lang="en-US" dirty="0" smtClean="0"/>
            <a:t>Change of address, direct deposit, W4, W2 &amp; benefits enrollment</a:t>
          </a:r>
          <a:endParaRPr lang="en-US" dirty="0"/>
        </a:p>
      </dgm:t>
    </dgm:pt>
    <dgm:pt modelId="{F7EA955C-DEA2-4360-A488-62554B88D8D1}" type="parTrans" cxnId="{FEB3215A-E489-400B-A568-56E024750BF7}">
      <dgm:prSet/>
      <dgm:spPr/>
      <dgm:t>
        <a:bodyPr/>
        <a:lstStyle/>
        <a:p>
          <a:endParaRPr lang="en-US"/>
        </a:p>
      </dgm:t>
    </dgm:pt>
    <dgm:pt modelId="{080F14DD-6D5E-483B-AD1A-996656C8B0C0}" type="sibTrans" cxnId="{FEB3215A-E489-400B-A568-56E024750BF7}">
      <dgm:prSet/>
      <dgm:spPr/>
      <dgm:t>
        <a:bodyPr/>
        <a:lstStyle/>
        <a:p>
          <a:endParaRPr lang="en-US"/>
        </a:p>
      </dgm:t>
    </dgm:pt>
    <dgm:pt modelId="{0DC81418-493E-48A5-AC68-6807706E970C}">
      <dgm:prSet phldrT="[Text]"/>
      <dgm:spPr/>
      <dgm:t>
        <a:bodyPr/>
        <a:lstStyle/>
        <a:p>
          <a:r>
            <a:rPr lang="en-US" dirty="0" smtClean="0"/>
            <a:t>Information is not well disseminated and people are blind sided by changes</a:t>
          </a:r>
          <a:endParaRPr lang="en-US" dirty="0"/>
        </a:p>
      </dgm:t>
    </dgm:pt>
    <dgm:pt modelId="{180F4767-4EC9-49FD-BEAC-7BF9FC0BD7D1}" type="parTrans" cxnId="{CDE8752D-E25F-403C-863D-43DBA7B4446E}">
      <dgm:prSet/>
      <dgm:spPr/>
      <dgm:t>
        <a:bodyPr/>
        <a:lstStyle/>
        <a:p>
          <a:endParaRPr lang="en-US"/>
        </a:p>
      </dgm:t>
    </dgm:pt>
    <dgm:pt modelId="{72784285-EDE1-4B68-A2A9-E6A5A3BC51E6}" type="sibTrans" cxnId="{CDE8752D-E25F-403C-863D-43DBA7B4446E}">
      <dgm:prSet/>
      <dgm:spPr/>
      <dgm:t>
        <a:bodyPr/>
        <a:lstStyle/>
        <a:p>
          <a:endParaRPr lang="en-US"/>
        </a:p>
      </dgm:t>
    </dgm:pt>
    <dgm:pt modelId="{5CE50E21-A248-47B4-9F30-5A318F6A05C6}">
      <dgm:prSet phldrT="[Text]"/>
      <dgm:spPr/>
      <dgm:t>
        <a:bodyPr/>
        <a:lstStyle/>
        <a:p>
          <a:r>
            <a:rPr lang="en-US" dirty="0" smtClean="0"/>
            <a:t>Have to make multiple phone calls to multiple places within Central Office to get something done</a:t>
          </a:r>
          <a:endParaRPr lang="en-US" dirty="0"/>
        </a:p>
      </dgm:t>
    </dgm:pt>
    <dgm:pt modelId="{4B76AF39-DF50-4839-B568-71D758591D24}" type="parTrans" cxnId="{09D9BA53-5806-44FD-89AC-A62B57448B93}">
      <dgm:prSet/>
      <dgm:spPr/>
      <dgm:t>
        <a:bodyPr/>
        <a:lstStyle/>
        <a:p>
          <a:endParaRPr lang="en-US"/>
        </a:p>
      </dgm:t>
    </dgm:pt>
    <dgm:pt modelId="{8C8B0BA6-73F8-4ED8-8483-E874572342A6}" type="sibTrans" cxnId="{09D9BA53-5806-44FD-89AC-A62B57448B93}">
      <dgm:prSet/>
      <dgm:spPr/>
      <dgm:t>
        <a:bodyPr/>
        <a:lstStyle/>
        <a:p>
          <a:endParaRPr lang="en-US"/>
        </a:p>
      </dgm:t>
    </dgm:pt>
    <dgm:pt modelId="{4DBEE122-785C-4B67-9C1C-E242EE18A8D1}">
      <dgm:prSet phldrT="[Text]"/>
      <dgm:spPr/>
      <dgm:t>
        <a:bodyPr/>
        <a:lstStyle/>
        <a:p>
          <a:r>
            <a:rPr lang="en-US" dirty="0" smtClean="0"/>
            <a:t>Payroll is sometimes delayed and the stubs are not clear</a:t>
          </a:r>
          <a:endParaRPr lang="en-US" dirty="0"/>
        </a:p>
      </dgm:t>
    </dgm:pt>
    <dgm:pt modelId="{6F3F5281-0782-4FA4-9270-F3609F5546E4}" type="parTrans" cxnId="{A7CD476A-AF40-4CD9-8751-B5BC5253EE67}">
      <dgm:prSet/>
      <dgm:spPr/>
      <dgm:t>
        <a:bodyPr/>
        <a:lstStyle/>
        <a:p>
          <a:endParaRPr lang="en-US"/>
        </a:p>
      </dgm:t>
    </dgm:pt>
    <dgm:pt modelId="{46D60CA2-5494-453C-B7F9-C77F1B0C5E98}" type="sibTrans" cxnId="{A7CD476A-AF40-4CD9-8751-B5BC5253EE67}">
      <dgm:prSet/>
      <dgm:spPr/>
      <dgm:t>
        <a:bodyPr/>
        <a:lstStyle/>
        <a:p>
          <a:endParaRPr lang="en-US"/>
        </a:p>
      </dgm:t>
    </dgm:pt>
    <dgm:pt modelId="{6F53F733-A24B-4947-941D-B49C3E2C6538}">
      <dgm:prSet phldrT="[Text]"/>
      <dgm:spPr/>
      <dgm:t>
        <a:bodyPr/>
        <a:lstStyle/>
        <a:p>
          <a:r>
            <a:rPr lang="en-US" dirty="0" smtClean="0"/>
            <a:t>Professional development pay tends to be delayed</a:t>
          </a:r>
          <a:endParaRPr lang="en-US" dirty="0"/>
        </a:p>
      </dgm:t>
    </dgm:pt>
    <dgm:pt modelId="{A5D34E9B-4963-4776-A0C5-824B5B109401}" type="parTrans" cxnId="{40EE241E-049A-4E50-B41D-69D2473948C8}">
      <dgm:prSet/>
      <dgm:spPr/>
      <dgm:t>
        <a:bodyPr/>
        <a:lstStyle/>
        <a:p>
          <a:endParaRPr lang="en-US"/>
        </a:p>
      </dgm:t>
    </dgm:pt>
    <dgm:pt modelId="{C98A2CF2-609E-451E-B860-3FBED2B52612}" type="sibTrans" cxnId="{40EE241E-049A-4E50-B41D-69D2473948C8}">
      <dgm:prSet/>
      <dgm:spPr/>
      <dgm:t>
        <a:bodyPr/>
        <a:lstStyle/>
        <a:p>
          <a:endParaRPr lang="en-US"/>
        </a:p>
      </dgm:t>
    </dgm:pt>
    <dgm:pt modelId="{7912E05F-9F26-4978-A744-1DB94B07184D}">
      <dgm:prSet phldrT="[Text]"/>
      <dgm:spPr/>
      <dgm:t>
        <a:bodyPr/>
        <a:lstStyle/>
        <a:p>
          <a:r>
            <a:rPr lang="en-US" dirty="0" smtClean="0"/>
            <a:t>Materials ordered don’t typically arrive on time</a:t>
          </a:r>
          <a:endParaRPr lang="en-US" dirty="0"/>
        </a:p>
      </dgm:t>
    </dgm:pt>
    <dgm:pt modelId="{8B5D4DE4-370F-45A1-99FF-A5AD1237AAED}" type="parTrans" cxnId="{40B8E8C1-B137-42EE-B3D2-839D117D49F9}">
      <dgm:prSet/>
      <dgm:spPr/>
      <dgm:t>
        <a:bodyPr/>
        <a:lstStyle/>
        <a:p>
          <a:endParaRPr lang="en-US"/>
        </a:p>
      </dgm:t>
    </dgm:pt>
    <dgm:pt modelId="{59B896B6-539F-4E6C-BAEC-AC02061BB262}" type="sibTrans" cxnId="{40B8E8C1-B137-42EE-B3D2-839D117D49F9}">
      <dgm:prSet/>
      <dgm:spPr/>
      <dgm:t>
        <a:bodyPr/>
        <a:lstStyle/>
        <a:p>
          <a:endParaRPr lang="en-US"/>
        </a:p>
      </dgm:t>
    </dgm:pt>
    <dgm:pt modelId="{3E899756-968E-426B-8DCA-B97F9221A9B8}">
      <dgm:prSet phldrT="[Text]"/>
      <dgm:spPr/>
      <dgm:t>
        <a:bodyPr/>
        <a:lstStyle/>
        <a:p>
          <a:r>
            <a:rPr lang="en-US" dirty="0" smtClean="0"/>
            <a:t>Payroll will be timely, first checks will be accurate</a:t>
          </a:r>
          <a:endParaRPr lang="en-US" dirty="0"/>
        </a:p>
      </dgm:t>
    </dgm:pt>
    <dgm:pt modelId="{62C71F4A-830F-475D-BD15-F9D592BE328F}" type="parTrans" cxnId="{565BEE35-D93A-45B1-8DF6-44E0B118C9D1}">
      <dgm:prSet/>
      <dgm:spPr/>
      <dgm:t>
        <a:bodyPr/>
        <a:lstStyle/>
        <a:p>
          <a:endParaRPr lang="en-US"/>
        </a:p>
      </dgm:t>
    </dgm:pt>
    <dgm:pt modelId="{874EE12F-2DF0-45F9-87FF-433B0136184D}" type="sibTrans" cxnId="{565BEE35-D93A-45B1-8DF6-44E0B118C9D1}">
      <dgm:prSet/>
      <dgm:spPr/>
      <dgm:t>
        <a:bodyPr/>
        <a:lstStyle/>
        <a:p>
          <a:endParaRPr lang="en-US"/>
        </a:p>
      </dgm:t>
    </dgm:pt>
    <dgm:pt modelId="{266326A6-DDA5-4E64-B7F9-FCBC839C8AA1}">
      <dgm:prSet phldrT="[Text]"/>
      <dgm:spPr/>
      <dgm:t>
        <a:bodyPr/>
        <a:lstStyle/>
        <a:p>
          <a:r>
            <a:rPr lang="en-US" dirty="0" smtClean="0"/>
            <a:t>Expenses will be reimbursed more timely</a:t>
          </a:r>
          <a:endParaRPr lang="en-US" dirty="0"/>
        </a:p>
      </dgm:t>
    </dgm:pt>
    <dgm:pt modelId="{FB6CB313-B56D-4052-925E-B8E2E49044B7}" type="parTrans" cxnId="{F5F50675-E0C9-475A-90BA-307C87C7E0FB}">
      <dgm:prSet/>
      <dgm:spPr/>
      <dgm:t>
        <a:bodyPr/>
        <a:lstStyle/>
        <a:p>
          <a:endParaRPr lang="en-US"/>
        </a:p>
      </dgm:t>
    </dgm:pt>
    <dgm:pt modelId="{15439BFC-F848-4A06-9797-41EBDB698E42}" type="sibTrans" cxnId="{F5F50675-E0C9-475A-90BA-307C87C7E0FB}">
      <dgm:prSet/>
      <dgm:spPr/>
      <dgm:t>
        <a:bodyPr/>
        <a:lstStyle/>
        <a:p>
          <a:endParaRPr lang="en-US"/>
        </a:p>
      </dgm:t>
    </dgm:pt>
    <dgm:pt modelId="{1841CD89-C1D0-41C2-9C63-38D78BAA31FB}">
      <dgm:prSet phldrT="[Text]"/>
      <dgm:spPr/>
      <dgm:t>
        <a:bodyPr/>
        <a:lstStyle/>
        <a:p>
          <a:r>
            <a:rPr lang="en-US" dirty="0" smtClean="0"/>
            <a:t>Procurement process will be more efficient</a:t>
          </a:r>
          <a:endParaRPr lang="en-US" dirty="0"/>
        </a:p>
      </dgm:t>
    </dgm:pt>
    <dgm:pt modelId="{6F25314A-A3AE-48D4-9F04-B9D40F03D6E5}" type="parTrans" cxnId="{5610648E-978F-4771-BDBE-042937805CCE}">
      <dgm:prSet/>
      <dgm:spPr/>
      <dgm:t>
        <a:bodyPr/>
        <a:lstStyle/>
        <a:p>
          <a:endParaRPr lang="en-US"/>
        </a:p>
      </dgm:t>
    </dgm:pt>
    <dgm:pt modelId="{66062F7C-6B14-4C66-BDF5-BCB50846957E}" type="sibTrans" cxnId="{5610648E-978F-4771-BDBE-042937805CCE}">
      <dgm:prSet/>
      <dgm:spPr/>
      <dgm:t>
        <a:bodyPr/>
        <a:lstStyle/>
        <a:p>
          <a:endParaRPr lang="en-US"/>
        </a:p>
      </dgm:t>
    </dgm:pt>
    <dgm:pt modelId="{5F001924-1FE8-4711-B38E-0DA2B78CD8F1}">
      <dgm:prSet phldrT="[Text]"/>
      <dgm:spPr/>
      <dgm:t>
        <a:bodyPr/>
        <a:lstStyle/>
        <a:p>
          <a:r>
            <a:rPr lang="en-US" dirty="0" smtClean="0"/>
            <a:t>Transparency of information</a:t>
          </a:r>
          <a:endParaRPr lang="en-US" dirty="0"/>
        </a:p>
      </dgm:t>
    </dgm:pt>
    <dgm:pt modelId="{1446E46C-6BBF-4BC4-8ED2-1386133050F1}" type="parTrans" cxnId="{C5DDF1C0-6838-4DAA-89BB-4E56C9ABA1F1}">
      <dgm:prSet/>
      <dgm:spPr/>
      <dgm:t>
        <a:bodyPr/>
        <a:lstStyle/>
        <a:p>
          <a:endParaRPr lang="en-US"/>
        </a:p>
      </dgm:t>
    </dgm:pt>
    <dgm:pt modelId="{E6409154-3F5C-4C62-B4F1-E07EC4E34994}" type="sibTrans" cxnId="{C5DDF1C0-6838-4DAA-89BB-4E56C9ABA1F1}">
      <dgm:prSet/>
      <dgm:spPr/>
      <dgm:t>
        <a:bodyPr/>
        <a:lstStyle/>
        <a:p>
          <a:endParaRPr lang="en-US"/>
        </a:p>
      </dgm:t>
    </dgm:pt>
    <dgm:pt modelId="{B40EF9EF-8FFA-4CE7-8C76-098EBDF964BF}">
      <dgm:prSet/>
      <dgm:spPr/>
      <dgm:t>
        <a:bodyPr/>
        <a:lstStyle/>
        <a:p>
          <a:r>
            <a:rPr lang="en-US" smtClean="0"/>
            <a:t>Visible, real-time data</a:t>
          </a:r>
          <a:endParaRPr lang="en-US" dirty="0" smtClean="0"/>
        </a:p>
      </dgm:t>
    </dgm:pt>
    <dgm:pt modelId="{EF167F52-4431-4AB0-A21D-2867839202F0}" type="parTrans" cxnId="{70437105-8240-4A91-9DA7-680ADCA58A10}">
      <dgm:prSet/>
      <dgm:spPr/>
      <dgm:t>
        <a:bodyPr/>
        <a:lstStyle/>
        <a:p>
          <a:endParaRPr lang="en-US"/>
        </a:p>
      </dgm:t>
    </dgm:pt>
    <dgm:pt modelId="{03921C3B-89D5-4B27-87CA-3699E693F4CC}" type="sibTrans" cxnId="{70437105-8240-4A91-9DA7-680ADCA58A10}">
      <dgm:prSet/>
      <dgm:spPr/>
      <dgm:t>
        <a:bodyPr/>
        <a:lstStyle/>
        <a:p>
          <a:endParaRPr lang="en-US"/>
        </a:p>
      </dgm:t>
    </dgm:pt>
    <dgm:pt modelId="{2F974568-45C4-4051-A5C6-3D0C3D8ACA0D}">
      <dgm:prSet/>
      <dgm:spPr/>
      <dgm:t>
        <a:bodyPr/>
        <a:lstStyle/>
        <a:p>
          <a:r>
            <a:rPr lang="en-US" dirty="0" smtClean="0"/>
            <a:t>Status of approvals</a:t>
          </a:r>
        </a:p>
      </dgm:t>
    </dgm:pt>
    <dgm:pt modelId="{9A5C5F00-6EA1-4CC7-B1B7-052214C69031}" type="parTrans" cxnId="{264C7897-F932-4A10-A407-3058A7FFB4E9}">
      <dgm:prSet/>
      <dgm:spPr/>
      <dgm:t>
        <a:bodyPr/>
        <a:lstStyle/>
        <a:p>
          <a:endParaRPr lang="en-US"/>
        </a:p>
      </dgm:t>
    </dgm:pt>
    <dgm:pt modelId="{8E0FA944-DB50-4403-B1C9-58A4AADAEDE5}" type="sibTrans" cxnId="{264C7897-F932-4A10-A407-3058A7FFB4E9}">
      <dgm:prSet/>
      <dgm:spPr/>
      <dgm:t>
        <a:bodyPr/>
        <a:lstStyle/>
        <a:p>
          <a:endParaRPr lang="en-US"/>
        </a:p>
      </dgm:t>
    </dgm:pt>
    <dgm:pt modelId="{10B37A95-F086-4075-A378-1265670F6B7E}">
      <dgm:prSet phldrT="[Text]"/>
      <dgm:spPr/>
      <dgm:t>
        <a:bodyPr/>
        <a:lstStyle/>
        <a:p>
          <a:r>
            <a:rPr lang="en-US" dirty="0" smtClean="0"/>
            <a:t>Environmentally friendly</a:t>
          </a:r>
          <a:endParaRPr lang="en-US" dirty="0"/>
        </a:p>
      </dgm:t>
    </dgm:pt>
    <dgm:pt modelId="{30FFFFC2-9E52-4117-94CB-81117F37CBB0}" type="parTrans" cxnId="{87A7D518-D4A0-4CEC-855C-1264E84469B2}">
      <dgm:prSet/>
      <dgm:spPr/>
      <dgm:t>
        <a:bodyPr/>
        <a:lstStyle/>
        <a:p>
          <a:endParaRPr lang="en-US"/>
        </a:p>
      </dgm:t>
    </dgm:pt>
    <dgm:pt modelId="{9CE90387-0C4C-43D7-B6C8-AE241C63C21C}" type="sibTrans" cxnId="{87A7D518-D4A0-4CEC-855C-1264E84469B2}">
      <dgm:prSet/>
      <dgm:spPr/>
      <dgm:t>
        <a:bodyPr/>
        <a:lstStyle/>
        <a:p>
          <a:endParaRPr lang="en-US"/>
        </a:p>
      </dgm:t>
    </dgm:pt>
    <dgm:pt modelId="{6D211912-BFE3-438D-84FC-63DD81B632C7}" type="pres">
      <dgm:prSet presAssocID="{1DC342DB-158A-4E47-B461-F12C655E8E47}" presName="Name0" presStyleCnt="0">
        <dgm:presLayoutVars>
          <dgm:dir/>
          <dgm:animLvl val="lvl"/>
          <dgm:resizeHandles val="exact"/>
        </dgm:presLayoutVars>
      </dgm:prSet>
      <dgm:spPr/>
      <dgm:t>
        <a:bodyPr/>
        <a:lstStyle/>
        <a:p>
          <a:endParaRPr lang="en-US"/>
        </a:p>
      </dgm:t>
    </dgm:pt>
    <dgm:pt modelId="{8B5E9FEC-598E-4CE3-B2CE-F69508DE351B}" type="pres">
      <dgm:prSet presAssocID="{FE6CFECC-7F75-4729-A652-EDDF2390CAC7}" presName="composite" presStyleCnt="0"/>
      <dgm:spPr/>
      <dgm:t>
        <a:bodyPr/>
        <a:lstStyle/>
        <a:p>
          <a:endParaRPr lang="en-US"/>
        </a:p>
      </dgm:t>
    </dgm:pt>
    <dgm:pt modelId="{C4438481-8891-4D4F-8B61-823200F7C202}" type="pres">
      <dgm:prSet presAssocID="{FE6CFECC-7F75-4729-A652-EDDF2390CAC7}" presName="parTx" presStyleLbl="alignNode1" presStyleIdx="0" presStyleCnt="2" custLinFactNeighborX="-466">
        <dgm:presLayoutVars>
          <dgm:chMax val="0"/>
          <dgm:chPref val="0"/>
          <dgm:bulletEnabled val="1"/>
        </dgm:presLayoutVars>
      </dgm:prSet>
      <dgm:spPr/>
      <dgm:t>
        <a:bodyPr/>
        <a:lstStyle/>
        <a:p>
          <a:endParaRPr lang="en-US"/>
        </a:p>
      </dgm:t>
    </dgm:pt>
    <dgm:pt modelId="{FEEF39F4-EE4E-4B7D-B6A5-7F7BF92297FC}" type="pres">
      <dgm:prSet presAssocID="{FE6CFECC-7F75-4729-A652-EDDF2390CAC7}" presName="desTx" presStyleLbl="alignAccFollowNode1" presStyleIdx="0" presStyleCnt="2" custLinFactNeighborX="-103" custLinFactNeighborY="500">
        <dgm:presLayoutVars>
          <dgm:bulletEnabled val="1"/>
        </dgm:presLayoutVars>
      </dgm:prSet>
      <dgm:spPr/>
      <dgm:t>
        <a:bodyPr/>
        <a:lstStyle/>
        <a:p>
          <a:endParaRPr lang="en-US"/>
        </a:p>
      </dgm:t>
    </dgm:pt>
    <dgm:pt modelId="{25F716A1-740F-4F2F-97B1-516DA16BB7C5}" type="pres">
      <dgm:prSet presAssocID="{0BA813A0-FFCD-4145-809A-DDE0DDFEAAEC}" presName="space" presStyleCnt="0"/>
      <dgm:spPr/>
      <dgm:t>
        <a:bodyPr/>
        <a:lstStyle/>
        <a:p>
          <a:endParaRPr lang="en-US"/>
        </a:p>
      </dgm:t>
    </dgm:pt>
    <dgm:pt modelId="{E1DFAF8C-F7B2-472C-B31D-84B09FC91144}" type="pres">
      <dgm:prSet presAssocID="{D97120D9-59E7-4474-8336-D3E54ED06BE0}" presName="composite" presStyleCnt="0"/>
      <dgm:spPr/>
      <dgm:t>
        <a:bodyPr/>
        <a:lstStyle/>
        <a:p>
          <a:endParaRPr lang="en-US"/>
        </a:p>
      </dgm:t>
    </dgm:pt>
    <dgm:pt modelId="{A15753AA-C8F8-43BB-8AC9-C9FEEAEC5B45}" type="pres">
      <dgm:prSet presAssocID="{D97120D9-59E7-4474-8336-D3E54ED06BE0}" presName="parTx" presStyleLbl="alignNode1" presStyleIdx="1" presStyleCnt="2">
        <dgm:presLayoutVars>
          <dgm:chMax val="0"/>
          <dgm:chPref val="0"/>
          <dgm:bulletEnabled val="1"/>
        </dgm:presLayoutVars>
      </dgm:prSet>
      <dgm:spPr/>
      <dgm:t>
        <a:bodyPr/>
        <a:lstStyle/>
        <a:p>
          <a:endParaRPr lang="en-US"/>
        </a:p>
      </dgm:t>
    </dgm:pt>
    <dgm:pt modelId="{2F12A86F-C589-4D37-A562-D496E2B9CBA3}" type="pres">
      <dgm:prSet presAssocID="{D97120D9-59E7-4474-8336-D3E54ED06BE0}" presName="desTx" presStyleLbl="alignAccFollowNode1" presStyleIdx="1" presStyleCnt="2">
        <dgm:presLayoutVars>
          <dgm:bulletEnabled val="1"/>
        </dgm:presLayoutVars>
      </dgm:prSet>
      <dgm:spPr/>
      <dgm:t>
        <a:bodyPr/>
        <a:lstStyle/>
        <a:p>
          <a:endParaRPr lang="en-US"/>
        </a:p>
      </dgm:t>
    </dgm:pt>
  </dgm:ptLst>
  <dgm:cxnLst>
    <dgm:cxn modelId="{CEAA2912-4CC1-4E27-9346-715520F7DF9B}" srcId="{D97120D9-59E7-4474-8336-D3E54ED06BE0}" destId="{4CE84980-4F24-4DA9-9A7B-72F3791D49CF}" srcOrd="1" destOrd="0" parTransId="{9956A390-CA19-46E2-9671-5BFD7586323D}" sibTransId="{23CF668B-B744-4467-9D25-29C888806CD3}"/>
    <dgm:cxn modelId="{0E8BDBA6-AD0F-47DE-8AFF-005308F73D74}" type="presOf" srcId="{FE6CFECC-7F75-4729-A652-EDDF2390CAC7}" destId="{C4438481-8891-4D4F-8B61-823200F7C202}" srcOrd="0" destOrd="0" presId="urn:microsoft.com/office/officeart/2005/8/layout/hList1"/>
    <dgm:cxn modelId="{CDE8752D-E25F-403C-863D-43DBA7B4446E}" srcId="{FE6CFECC-7F75-4729-A652-EDDF2390CAC7}" destId="{0DC81418-493E-48A5-AC68-6807706E970C}" srcOrd="0" destOrd="0" parTransId="{180F4767-4EC9-49FD-BEAC-7BF9FC0BD7D1}" sibTransId="{72784285-EDE1-4B68-A2A9-E6A5A3BC51E6}"/>
    <dgm:cxn modelId="{87A7D518-D4A0-4CEC-855C-1264E84469B2}" srcId="{AF3CD671-78E5-4065-8BD6-B3941D93CA41}" destId="{10B37A95-F086-4075-A378-1265670F6B7E}" srcOrd="0" destOrd="0" parTransId="{30FFFFC2-9E52-4117-94CB-81117F37CBB0}" sibTransId="{9CE90387-0C4C-43D7-B6C8-AE241C63C21C}"/>
    <dgm:cxn modelId="{06EC4C4D-418B-4F22-B20B-4E059D6FE366}" srcId="{1DC342DB-158A-4E47-B461-F12C655E8E47}" destId="{FE6CFECC-7F75-4729-A652-EDDF2390CAC7}" srcOrd="0" destOrd="0" parTransId="{55DD7BB0-DC3F-443E-B109-CE6B1C6FB854}" sibTransId="{0BA813A0-FFCD-4145-809A-DDE0DDFEAAEC}"/>
    <dgm:cxn modelId="{5610648E-978F-4771-BDBE-042937805CCE}" srcId="{D97120D9-59E7-4474-8336-D3E54ED06BE0}" destId="{1841CD89-C1D0-41C2-9C63-38D78BAA31FB}" srcOrd="5" destOrd="0" parTransId="{6F25314A-A3AE-48D4-9F04-B9D40F03D6E5}" sibTransId="{66062F7C-6B14-4C66-BDF5-BCB50846957E}"/>
    <dgm:cxn modelId="{C5DDF1C0-6838-4DAA-89BB-4E56C9ABA1F1}" srcId="{D97120D9-59E7-4474-8336-D3E54ED06BE0}" destId="{5F001924-1FE8-4711-B38E-0DA2B78CD8F1}" srcOrd="0" destOrd="0" parTransId="{1446E46C-6BBF-4BC4-8ED2-1386133050F1}" sibTransId="{E6409154-3F5C-4C62-B4F1-E07EC4E34994}"/>
    <dgm:cxn modelId="{728A518E-0521-4FA8-9F3A-5194E49B99DE}" type="presOf" srcId="{4DBEE122-785C-4B67-9C1C-E242EE18A8D1}" destId="{FEEF39F4-EE4E-4B7D-B6A5-7F7BF92297FC}" srcOrd="0" destOrd="2" presId="urn:microsoft.com/office/officeart/2005/8/layout/hList1"/>
    <dgm:cxn modelId="{A7CD476A-AF40-4CD9-8751-B5BC5253EE67}" srcId="{FE6CFECC-7F75-4729-A652-EDDF2390CAC7}" destId="{4DBEE122-785C-4B67-9C1C-E242EE18A8D1}" srcOrd="2" destOrd="0" parTransId="{6F3F5281-0782-4FA4-9270-F3609F5546E4}" sibTransId="{46D60CA2-5494-453C-B7F9-C77F1B0C5E98}"/>
    <dgm:cxn modelId="{D7554163-E5DC-4DF1-B9D3-EF597C637FD9}" srcId="{D97120D9-59E7-4474-8336-D3E54ED06BE0}" destId="{AF3CD671-78E5-4065-8BD6-B3941D93CA41}" srcOrd="3" destOrd="0" parTransId="{B0C0CA46-26F1-4E59-96EF-BF3972295CC5}" sibTransId="{2EEA9BF4-7532-42C6-85AB-90E9913B2F23}"/>
    <dgm:cxn modelId="{5ED0F575-9782-42E4-A33C-7260ED93C717}" type="presOf" srcId="{5F001924-1FE8-4711-B38E-0DA2B78CD8F1}" destId="{2F12A86F-C589-4D37-A562-D496E2B9CBA3}" srcOrd="0" destOrd="0" presId="urn:microsoft.com/office/officeart/2005/8/layout/hList1"/>
    <dgm:cxn modelId="{8FA90B45-1526-4698-92CB-69B16A24FE48}" type="presOf" srcId="{AF3CD671-78E5-4065-8BD6-B3941D93CA41}" destId="{2F12A86F-C589-4D37-A562-D496E2B9CBA3}" srcOrd="0" destOrd="6" presId="urn:microsoft.com/office/officeart/2005/8/layout/hList1"/>
    <dgm:cxn modelId="{A06A8FA3-FF6F-4621-9E89-FCFF6C77CE74}" type="presOf" srcId="{4CE84980-4F24-4DA9-9A7B-72F3791D49CF}" destId="{2F12A86F-C589-4D37-A562-D496E2B9CBA3}" srcOrd="0" destOrd="3" presId="urn:microsoft.com/office/officeart/2005/8/layout/hList1"/>
    <dgm:cxn modelId="{F24E5758-FB98-4899-B480-C3A885265D0E}" type="presOf" srcId="{1DC342DB-158A-4E47-B461-F12C655E8E47}" destId="{6D211912-BFE3-438D-84FC-63DD81B632C7}" srcOrd="0" destOrd="0" presId="urn:microsoft.com/office/officeart/2005/8/layout/hList1"/>
    <dgm:cxn modelId="{40EE241E-049A-4E50-B41D-69D2473948C8}" srcId="{4DBEE122-785C-4B67-9C1C-E242EE18A8D1}" destId="{6F53F733-A24B-4947-941D-B49C3E2C6538}" srcOrd="0" destOrd="0" parTransId="{A5D34E9B-4963-4776-A0C5-824B5B109401}" sibTransId="{C98A2CF2-609E-451E-B860-3FBED2B52612}"/>
    <dgm:cxn modelId="{75C13F2B-1699-41EF-A991-D5AD1027A15C}" srcId="{1DC342DB-158A-4E47-B461-F12C655E8E47}" destId="{D97120D9-59E7-4474-8336-D3E54ED06BE0}" srcOrd="1" destOrd="0" parTransId="{16718D5E-CA37-40EF-B975-08DB071D4A2D}" sibTransId="{F1E0DD29-BD4D-484F-B2FB-72A969B42F6D}"/>
    <dgm:cxn modelId="{5F6422B5-225F-49DC-B9E7-F978B26DE8A5}" type="presOf" srcId="{10B37A95-F086-4075-A378-1265670F6B7E}" destId="{2F12A86F-C589-4D37-A562-D496E2B9CBA3}" srcOrd="0" destOrd="7" presId="urn:microsoft.com/office/officeart/2005/8/layout/hList1"/>
    <dgm:cxn modelId="{70437105-8240-4A91-9DA7-680ADCA58A10}" srcId="{5F001924-1FE8-4711-B38E-0DA2B78CD8F1}" destId="{B40EF9EF-8FFA-4CE7-8C76-098EBDF964BF}" srcOrd="0" destOrd="0" parTransId="{EF167F52-4431-4AB0-A21D-2867839202F0}" sibTransId="{03921C3B-89D5-4B27-87CA-3699E693F4CC}"/>
    <dgm:cxn modelId="{69D08674-D5E4-4DC7-A6E7-7507B4CE3074}" type="presOf" srcId="{2F974568-45C4-4051-A5C6-3D0C3D8ACA0D}" destId="{2F12A86F-C589-4D37-A562-D496E2B9CBA3}" srcOrd="0" destOrd="2" presId="urn:microsoft.com/office/officeart/2005/8/layout/hList1"/>
    <dgm:cxn modelId="{97714359-4DBF-4E68-B799-C1655AD3673B}" type="presOf" srcId="{7912E05F-9F26-4978-A744-1DB94B07184D}" destId="{FEEF39F4-EE4E-4B7D-B6A5-7F7BF92297FC}" srcOrd="0" destOrd="4" presId="urn:microsoft.com/office/officeart/2005/8/layout/hList1"/>
    <dgm:cxn modelId="{80F38F8E-2F45-4754-BF80-EAF570CF98ED}" type="presOf" srcId="{3E899756-968E-426B-8DCA-B97F9221A9B8}" destId="{2F12A86F-C589-4D37-A562-D496E2B9CBA3}" srcOrd="0" destOrd="5" presId="urn:microsoft.com/office/officeart/2005/8/layout/hList1"/>
    <dgm:cxn modelId="{8F882587-83F5-41BC-BC4D-7979C3A7F831}" type="presOf" srcId="{266326A6-DDA5-4E64-B7F9-FCBC839C8AA1}" destId="{2F12A86F-C589-4D37-A562-D496E2B9CBA3}" srcOrd="0" destOrd="8" presId="urn:microsoft.com/office/officeart/2005/8/layout/hList1"/>
    <dgm:cxn modelId="{73F858D3-6CF3-4536-B262-5C0C3EB556F5}" type="presOf" srcId="{6F53F733-A24B-4947-941D-B49C3E2C6538}" destId="{FEEF39F4-EE4E-4B7D-B6A5-7F7BF92297FC}" srcOrd="0" destOrd="3" presId="urn:microsoft.com/office/officeart/2005/8/layout/hList1"/>
    <dgm:cxn modelId="{565BEE35-D93A-45B1-8DF6-44E0B118C9D1}" srcId="{D97120D9-59E7-4474-8336-D3E54ED06BE0}" destId="{3E899756-968E-426B-8DCA-B97F9221A9B8}" srcOrd="2" destOrd="0" parTransId="{62C71F4A-830F-475D-BD15-F9D592BE328F}" sibTransId="{874EE12F-2DF0-45F9-87FF-433B0136184D}"/>
    <dgm:cxn modelId="{F5F50675-E0C9-475A-90BA-307C87C7E0FB}" srcId="{D97120D9-59E7-4474-8336-D3E54ED06BE0}" destId="{266326A6-DDA5-4E64-B7F9-FCBC839C8AA1}" srcOrd="4" destOrd="0" parTransId="{FB6CB313-B56D-4052-925E-B8E2E49044B7}" sibTransId="{15439BFC-F848-4A06-9797-41EBDB698E42}"/>
    <dgm:cxn modelId="{3FD84A4A-1C30-4E15-AD38-E807120E9B7D}" type="presOf" srcId="{5CE50E21-A248-47B4-9F30-5A318F6A05C6}" destId="{FEEF39F4-EE4E-4B7D-B6A5-7F7BF92297FC}" srcOrd="0" destOrd="1" presId="urn:microsoft.com/office/officeart/2005/8/layout/hList1"/>
    <dgm:cxn modelId="{09D9BA53-5806-44FD-89AC-A62B57448B93}" srcId="{FE6CFECC-7F75-4729-A652-EDDF2390CAC7}" destId="{5CE50E21-A248-47B4-9F30-5A318F6A05C6}" srcOrd="1" destOrd="0" parTransId="{4B76AF39-DF50-4839-B568-71D758591D24}" sibTransId="{8C8B0BA6-73F8-4ED8-8483-E874572342A6}"/>
    <dgm:cxn modelId="{D32AB011-ABB9-4AEC-85A5-DE69D941BF5E}" type="presOf" srcId="{D97120D9-59E7-4474-8336-D3E54ED06BE0}" destId="{A15753AA-C8F8-43BB-8AC9-C9FEEAEC5B45}" srcOrd="0" destOrd="0" presId="urn:microsoft.com/office/officeart/2005/8/layout/hList1"/>
    <dgm:cxn modelId="{001F7818-E1F9-4E72-8391-0A369AD7D2AF}" type="presOf" srcId="{0DC81418-493E-48A5-AC68-6807706E970C}" destId="{FEEF39F4-EE4E-4B7D-B6A5-7F7BF92297FC}" srcOrd="0" destOrd="0" presId="urn:microsoft.com/office/officeart/2005/8/layout/hList1"/>
    <dgm:cxn modelId="{D7E26670-2F11-47CE-A542-089E010FCC48}" type="presOf" srcId="{B40EF9EF-8FFA-4CE7-8C76-098EBDF964BF}" destId="{2F12A86F-C589-4D37-A562-D496E2B9CBA3}" srcOrd="0" destOrd="1" presId="urn:microsoft.com/office/officeart/2005/8/layout/hList1"/>
    <dgm:cxn modelId="{40B8E8C1-B137-42EE-B3D2-839D117D49F9}" srcId="{FE6CFECC-7F75-4729-A652-EDDF2390CAC7}" destId="{7912E05F-9F26-4978-A744-1DB94B07184D}" srcOrd="3" destOrd="0" parTransId="{8B5D4DE4-370F-45A1-99FF-A5AD1237AAED}" sibTransId="{59B896B6-539F-4E6C-BAEC-AC02061BB262}"/>
    <dgm:cxn modelId="{264C7897-F932-4A10-A407-3058A7FFB4E9}" srcId="{5F001924-1FE8-4711-B38E-0DA2B78CD8F1}" destId="{2F974568-45C4-4051-A5C6-3D0C3D8ACA0D}" srcOrd="1" destOrd="0" parTransId="{9A5C5F00-6EA1-4CC7-B1B7-052214C69031}" sibTransId="{8E0FA944-DB50-4403-B1C9-58A4AADAEDE5}"/>
    <dgm:cxn modelId="{F187512B-08F7-450C-A650-13D36FFF2FA1}" type="presOf" srcId="{1841CD89-C1D0-41C2-9C63-38D78BAA31FB}" destId="{2F12A86F-C589-4D37-A562-D496E2B9CBA3}" srcOrd="0" destOrd="9" presId="urn:microsoft.com/office/officeart/2005/8/layout/hList1"/>
    <dgm:cxn modelId="{FEB3215A-E489-400B-A568-56E024750BF7}" srcId="{4CE84980-4F24-4DA9-9A7B-72F3791D49CF}" destId="{CC4C286B-4086-438D-9F44-08150FAC1687}" srcOrd="0" destOrd="0" parTransId="{F7EA955C-DEA2-4360-A488-62554B88D8D1}" sibTransId="{080F14DD-6D5E-483B-AD1A-996656C8B0C0}"/>
    <dgm:cxn modelId="{F43D9BFE-2E8B-432E-9A0C-5B0A87B89FEA}" type="presOf" srcId="{CC4C286B-4086-438D-9F44-08150FAC1687}" destId="{2F12A86F-C589-4D37-A562-D496E2B9CBA3}" srcOrd="0" destOrd="4" presId="urn:microsoft.com/office/officeart/2005/8/layout/hList1"/>
    <dgm:cxn modelId="{0C381117-D36C-4AF9-92C0-2074C2728269}" type="presParOf" srcId="{6D211912-BFE3-438D-84FC-63DD81B632C7}" destId="{8B5E9FEC-598E-4CE3-B2CE-F69508DE351B}" srcOrd="0" destOrd="0" presId="urn:microsoft.com/office/officeart/2005/8/layout/hList1"/>
    <dgm:cxn modelId="{BDDED0B2-7025-4421-9983-65547509B223}" type="presParOf" srcId="{8B5E9FEC-598E-4CE3-B2CE-F69508DE351B}" destId="{C4438481-8891-4D4F-8B61-823200F7C202}" srcOrd="0" destOrd="0" presId="urn:microsoft.com/office/officeart/2005/8/layout/hList1"/>
    <dgm:cxn modelId="{1781C4C9-14A3-404D-8EA2-370325134143}" type="presParOf" srcId="{8B5E9FEC-598E-4CE3-B2CE-F69508DE351B}" destId="{FEEF39F4-EE4E-4B7D-B6A5-7F7BF92297FC}" srcOrd="1" destOrd="0" presId="urn:microsoft.com/office/officeart/2005/8/layout/hList1"/>
    <dgm:cxn modelId="{B2FA4697-D8EA-4F37-9E5E-43729526D223}" type="presParOf" srcId="{6D211912-BFE3-438D-84FC-63DD81B632C7}" destId="{25F716A1-740F-4F2F-97B1-516DA16BB7C5}" srcOrd="1" destOrd="0" presId="urn:microsoft.com/office/officeart/2005/8/layout/hList1"/>
    <dgm:cxn modelId="{4BDCD5DC-30D7-473B-95D9-415B86610625}" type="presParOf" srcId="{6D211912-BFE3-438D-84FC-63DD81B632C7}" destId="{E1DFAF8C-F7B2-472C-B31D-84B09FC91144}" srcOrd="2" destOrd="0" presId="urn:microsoft.com/office/officeart/2005/8/layout/hList1"/>
    <dgm:cxn modelId="{E23B237E-3E49-45E8-A51F-8F7F77E45989}" type="presParOf" srcId="{E1DFAF8C-F7B2-472C-B31D-84B09FC91144}" destId="{A15753AA-C8F8-43BB-8AC9-C9FEEAEC5B45}" srcOrd="0" destOrd="0" presId="urn:microsoft.com/office/officeart/2005/8/layout/hList1"/>
    <dgm:cxn modelId="{FDA87D83-DD0A-4D44-8278-8F0B89547BB8}" type="presParOf" srcId="{E1DFAF8C-F7B2-472C-B31D-84B09FC91144}" destId="{2F12A86F-C589-4D37-A562-D496E2B9CB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FBC430-719D-4F22-ACAA-960248DB36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74BA3E2-1494-4B62-857E-79700D1F9A59}">
      <dgm:prSet phldrT="[Text]" custT="1"/>
      <dgm:spPr/>
      <dgm:t>
        <a:bodyPr/>
        <a:lstStyle/>
        <a:p>
          <a:r>
            <a:rPr lang="en-US" sz="1800" b="1" dirty="0" smtClean="0"/>
            <a:t>Current Challenges</a:t>
          </a:r>
          <a:endParaRPr lang="en-US" sz="1800" b="1" dirty="0"/>
        </a:p>
      </dgm:t>
    </dgm:pt>
    <dgm:pt modelId="{CA9B9761-B1ED-4026-A0EB-140A441C79C4}" type="parTrans" cxnId="{9CBBBCBB-D519-4F43-A260-5BBE50783DBD}">
      <dgm:prSet/>
      <dgm:spPr/>
      <dgm:t>
        <a:bodyPr/>
        <a:lstStyle/>
        <a:p>
          <a:endParaRPr lang="en-US"/>
        </a:p>
      </dgm:t>
    </dgm:pt>
    <dgm:pt modelId="{C6C3E8DE-4416-4DDA-B738-43CAF9A066B1}" type="sibTrans" cxnId="{9CBBBCBB-D519-4F43-A260-5BBE50783DBD}">
      <dgm:prSet/>
      <dgm:spPr/>
      <dgm:t>
        <a:bodyPr/>
        <a:lstStyle/>
        <a:p>
          <a:endParaRPr lang="en-US"/>
        </a:p>
      </dgm:t>
    </dgm:pt>
    <dgm:pt modelId="{E61E6029-66C7-44B0-8E26-35A905DD5F5C}">
      <dgm:prSet phldrT="[Text]"/>
      <dgm:spPr/>
      <dgm:t>
        <a:bodyPr/>
        <a:lstStyle/>
        <a:p>
          <a:r>
            <a:rPr lang="en-US" dirty="0" smtClean="0"/>
            <a:t>The technical systems to support the life cycle of an employee are fractured, nonexistent or unreliable</a:t>
          </a:r>
          <a:endParaRPr lang="en-US" dirty="0"/>
        </a:p>
      </dgm:t>
    </dgm:pt>
    <dgm:pt modelId="{C07BE918-7E68-424E-9EF1-299EE24ABF96}" type="parTrans" cxnId="{EEF34035-B8A5-4DBA-A5F2-9B048D26881E}">
      <dgm:prSet/>
      <dgm:spPr/>
      <dgm:t>
        <a:bodyPr/>
        <a:lstStyle/>
        <a:p>
          <a:endParaRPr lang="en-US"/>
        </a:p>
      </dgm:t>
    </dgm:pt>
    <dgm:pt modelId="{33F5EECB-6893-451C-9293-47E1018A7FE3}" type="sibTrans" cxnId="{EEF34035-B8A5-4DBA-A5F2-9B048D26881E}">
      <dgm:prSet/>
      <dgm:spPr/>
      <dgm:t>
        <a:bodyPr/>
        <a:lstStyle/>
        <a:p>
          <a:endParaRPr lang="en-US"/>
        </a:p>
      </dgm:t>
    </dgm:pt>
    <dgm:pt modelId="{B2B3EC78-BEE9-4219-8E99-056B055C3A2E}">
      <dgm:prSet phldrT="[Text]" custT="1"/>
      <dgm:spPr/>
      <dgm:t>
        <a:bodyPr/>
        <a:lstStyle/>
        <a:p>
          <a:r>
            <a:rPr lang="en-US" sz="1800" b="1" dirty="0" smtClean="0"/>
            <a:t>Benefits</a:t>
          </a:r>
          <a:endParaRPr lang="en-US" sz="1800" b="1" dirty="0"/>
        </a:p>
      </dgm:t>
    </dgm:pt>
    <dgm:pt modelId="{C5C3967E-A2FF-4234-BB48-27F6EECF8100}" type="parTrans" cxnId="{16FD1F69-E426-4CFB-986B-079ECA6BA410}">
      <dgm:prSet/>
      <dgm:spPr/>
      <dgm:t>
        <a:bodyPr/>
        <a:lstStyle/>
        <a:p>
          <a:endParaRPr lang="en-US"/>
        </a:p>
      </dgm:t>
    </dgm:pt>
    <dgm:pt modelId="{00CD4C7E-202F-4159-925B-4579692367B9}" type="sibTrans" cxnId="{16FD1F69-E426-4CFB-986B-079ECA6BA410}">
      <dgm:prSet/>
      <dgm:spPr/>
      <dgm:t>
        <a:bodyPr/>
        <a:lstStyle/>
        <a:p>
          <a:endParaRPr lang="en-US"/>
        </a:p>
      </dgm:t>
    </dgm:pt>
    <dgm:pt modelId="{AE7CF336-F4DF-48D6-948C-B1ECD7E114C3}">
      <dgm:prSet phldrT="[Text]"/>
      <dgm:spPr/>
      <dgm:t>
        <a:bodyPr/>
        <a:lstStyle/>
        <a:p>
          <a:r>
            <a:rPr lang="en-US" dirty="0" smtClean="0"/>
            <a:t>Provides the basic tools necessary to do the job.</a:t>
          </a:r>
          <a:endParaRPr lang="en-US" dirty="0"/>
        </a:p>
      </dgm:t>
    </dgm:pt>
    <dgm:pt modelId="{BFE37D8D-CE6B-4587-A6C7-8E443E96F521}" type="parTrans" cxnId="{EF723248-E55D-4E54-9E7E-5E35805864B5}">
      <dgm:prSet/>
      <dgm:spPr/>
      <dgm:t>
        <a:bodyPr/>
        <a:lstStyle/>
        <a:p>
          <a:endParaRPr lang="en-US"/>
        </a:p>
      </dgm:t>
    </dgm:pt>
    <dgm:pt modelId="{67360E04-28AB-42CA-9068-50BEC65E255E}" type="sibTrans" cxnId="{EF723248-E55D-4E54-9E7E-5E35805864B5}">
      <dgm:prSet/>
      <dgm:spPr/>
      <dgm:t>
        <a:bodyPr/>
        <a:lstStyle/>
        <a:p>
          <a:endParaRPr lang="en-US"/>
        </a:p>
      </dgm:t>
    </dgm:pt>
    <dgm:pt modelId="{26676E7C-82A8-4688-B6A0-8BB1E0B48F51}">
      <dgm:prSet phldrT="[Text]"/>
      <dgm:spPr/>
      <dgm:t>
        <a:bodyPr/>
        <a:lstStyle/>
        <a:p>
          <a:r>
            <a:rPr lang="en-US" dirty="0" smtClean="0"/>
            <a:t>Functions found in </a:t>
          </a:r>
          <a:r>
            <a:rPr lang="en-US" b="0" dirty="0" smtClean="0"/>
            <a:t>CIMS EMS &amp; FMS, </a:t>
          </a:r>
          <a:r>
            <a:rPr lang="en-US" b="0" dirty="0" err="1" smtClean="0"/>
            <a:t>Esweb</a:t>
          </a:r>
          <a:r>
            <a:rPr lang="en-US" b="0" dirty="0" smtClean="0"/>
            <a:t>, TDES System from True North Logic, and </a:t>
          </a:r>
          <a:r>
            <a:rPr lang="en-US" b="0" dirty="0" err="1" smtClean="0"/>
            <a:t>Applitrack</a:t>
          </a:r>
          <a:r>
            <a:rPr lang="en-US" b="0" dirty="0" smtClean="0"/>
            <a:t> (and others) will be integrated into one system</a:t>
          </a:r>
          <a:endParaRPr lang="en-US" dirty="0"/>
        </a:p>
      </dgm:t>
    </dgm:pt>
    <dgm:pt modelId="{CADCFA83-50C8-45E8-A885-68F100777D9A}" type="parTrans" cxnId="{C898B09F-B23B-4849-99EB-DD1BC8AF716C}">
      <dgm:prSet/>
      <dgm:spPr/>
      <dgm:t>
        <a:bodyPr/>
        <a:lstStyle/>
        <a:p>
          <a:endParaRPr lang="en-US"/>
        </a:p>
      </dgm:t>
    </dgm:pt>
    <dgm:pt modelId="{A5CD8FE9-788D-4A38-AC8E-866E18A96A54}" type="sibTrans" cxnId="{C898B09F-B23B-4849-99EB-DD1BC8AF716C}">
      <dgm:prSet/>
      <dgm:spPr/>
      <dgm:t>
        <a:bodyPr/>
        <a:lstStyle/>
        <a:p>
          <a:endParaRPr lang="en-US"/>
        </a:p>
      </dgm:t>
    </dgm:pt>
    <dgm:pt modelId="{213A8DD0-C5F8-4F9C-8AC2-8310181F63A3}">
      <dgm:prSet phldrT="[Text]"/>
      <dgm:spPr/>
      <dgm:t>
        <a:bodyPr/>
        <a:lstStyle/>
        <a:p>
          <a:r>
            <a:rPr lang="en-US" dirty="0" smtClean="0"/>
            <a:t>Eliminates ERF paper process </a:t>
          </a:r>
          <a:endParaRPr lang="en-US" dirty="0"/>
        </a:p>
      </dgm:t>
    </dgm:pt>
    <dgm:pt modelId="{D2DA5507-32CD-4DCC-A016-DA874799627E}" type="parTrans" cxnId="{84186D57-B729-4326-8611-F2612F1BC14C}">
      <dgm:prSet/>
      <dgm:spPr/>
      <dgm:t>
        <a:bodyPr/>
        <a:lstStyle/>
        <a:p>
          <a:endParaRPr lang="en-US"/>
        </a:p>
      </dgm:t>
    </dgm:pt>
    <dgm:pt modelId="{7D4F1AF0-772D-4B13-B60B-B9B3094FB5F5}" type="sibTrans" cxnId="{84186D57-B729-4326-8611-F2612F1BC14C}">
      <dgm:prSet/>
      <dgm:spPr/>
      <dgm:t>
        <a:bodyPr/>
        <a:lstStyle/>
        <a:p>
          <a:endParaRPr lang="en-US"/>
        </a:p>
      </dgm:t>
    </dgm:pt>
    <dgm:pt modelId="{66C00F9D-AED2-4F7C-BBEB-23D5228725F3}">
      <dgm:prSet/>
      <dgm:spPr/>
      <dgm:t>
        <a:bodyPr/>
        <a:lstStyle/>
        <a:p>
          <a:r>
            <a:rPr lang="en-US" dirty="0" smtClean="0"/>
            <a:t>Ability to measure operational effectiveness including application tracking and onboarding status</a:t>
          </a:r>
          <a:endParaRPr lang="en-US" dirty="0"/>
        </a:p>
      </dgm:t>
    </dgm:pt>
    <dgm:pt modelId="{5D8E483C-0973-4974-A2F4-DD4CE91B96A6}" type="parTrans" cxnId="{EF0D2196-4FFC-4A05-9B8B-B5A2E2F1DDAB}">
      <dgm:prSet/>
      <dgm:spPr/>
      <dgm:t>
        <a:bodyPr/>
        <a:lstStyle/>
        <a:p>
          <a:endParaRPr lang="en-US"/>
        </a:p>
      </dgm:t>
    </dgm:pt>
    <dgm:pt modelId="{F37935E6-5684-4702-B5F2-39B48423B9E4}" type="sibTrans" cxnId="{EF0D2196-4FFC-4A05-9B8B-B5A2E2F1DDAB}">
      <dgm:prSet/>
      <dgm:spPr/>
      <dgm:t>
        <a:bodyPr/>
        <a:lstStyle/>
        <a:p>
          <a:endParaRPr lang="en-US"/>
        </a:p>
      </dgm:t>
    </dgm:pt>
    <dgm:pt modelId="{71F3EECD-9713-4885-8BED-A7E571F9CE42}">
      <dgm:prSet phldrT="[Text]"/>
      <dgm:spPr/>
      <dgm:t>
        <a:bodyPr/>
        <a:lstStyle/>
        <a:p>
          <a:r>
            <a:rPr lang="en-US" dirty="0" smtClean="0"/>
            <a:t>Required data is unreliable, nonexistent, incomplete and not real time</a:t>
          </a:r>
          <a:endParaRPr lang="en-US" dirty="0"/>
        </a:p>
      </dgm:t>
    </dgm:pt>
    <dgm:pt modelId="{AD54DD1D-24E8-40C7-B769-D7C03D1E02D8}" type="parTrans" cxnId="{5BC85E4A-91CE-483A-80DF-2D91C34D1C82}">
      <dgm:prSet/>
      <dgm:spPr/>
      <dgm:t>
        <a:bodyPr/>
        <a:lstStyle/>
        <a:p>
          <a:endParaRPr lang="en-US"/>
        </a:p>
      </dgm:t>
    </dgm:pt>
    <dgm:pt modelId="{0CAE0130-4CF3-4530-A96C-01D85BB0B624}" type="sibTrans" cxnId="{5BC85E4A-91CE-483A-80DF-2D91C34D1C82}">
      <dgm:prSet/>
      <dgm:spPr/>
      <dgm:t>
        <a:bodyPr/>
        <a:lstStyle/>
        <a:p>
          <a:endParaRPr lang="en-US"/>
        </a:p>
      </dgm:t>
    </dgm:pt>
    <dgm:pt modelId="{E21377C8-C3CB-45D3-8C42-C224A9F68DBE}">
      <dgm:prSet phldrT="[Text]"/>
      <dgm:spPr/>
      <dgm:t>
        <a:bodyPr/>
        <a:lstStyle/>
        <a:p>
          <a:r>
            <a:rPr lang="en-US" dirty="0" smtClean="0"/>
            <a:t>Incredibly high volume of new employees processed every year</a:t>
          </a:r>
          <a:endParaRPr lang="en-US" dirty="0"/>
        </a:p>
      </dgm:t>
    </dgm:pt>
    <dgm:pt modelId="{6E856290-968E-4581-B339-0B1348B9AC2C}" type="parTrans" cxnId="{2C040E2C-2F57-41B6-91C9-DAB59055F817}">
      <dgm:prSet/>
      <dgm:spPr/>
      <dgm:t>
        <a:bodyPr/>
        <a:lstStyle/>
        <a:p>
          <a:endParaRPr lang="en-US"/>
        </a:p>
      </dgm:t>
    </dgm:pt>
    <dgm:pt modelId="{AE63A92C-3930-4EEE-8D4D-A8FE1D435586}" type="sibTrans" cxnId="{2C040E2C-2F57-41B6-91C9-DAB59055F817}">
      <dgm:prSet/>
      <dgm:spPr/>
      <dgm:t>
        <a:bodyPr/>
        <a:lstStyle/>
        <a:p>
          <a:endParaRPr lang="en-US"/>
        </a:p>
      </dgm:t>
    </dgm:pt>
    <dgm:pt modelId="{78EE850E-CB5A-494A-A134-CBFF93214C21}">
      <dgm:prSet phldrT="[Text]"/>
      <dgm:spPr/>
      <dgm:t>
        <a:bodyPr/>
        <a:lstStyle/>
        <a:p>
          <a:r>
            <a:rPr lang="en-US" dirty="0" smtClean="0"/>
            <a:t>Re-staffed 20-25% of district last year</a:t>
          </a:r>
          <a:endParaRPr lang="en-US" dirty="0"/>
        </a:p>
      </dgm:t>
    </dgm:pt>
    <dgm:pt modelId="{7114BCC2-51F2-4A62-9D34-46EC7DCC808E}" type="parTrans" cxnId="{DB4BC011-B445-4122-9DC6-CD47C43D095F}">
      <dgm:prSet/>
      <dgm:spPr/>
      <dgm:t>
        <a:bodyPr/>
        <a:lstStyle/>
        <a:p>
          <a:endParaRPr lang="en-US"/>
        </a:p>
      </dgm:t>
    </dgm:pt>
    <dgm:pt modelId="{E5AED218-9F5D-4D52-935C-0F05ECE1E744}" type="sibTrans" cxnId="{DB4BC011-B445-4122-9DC6-CD47C43D095F}">
      <dgm:prSet/>
      <dgm:spPr/>
      <dgm:t>
        <a:bodyPr/>
        <a:lstStyle/>
        <a:p>
          <a:endParaRPr lang="en-US"/>
        </a:p>
      </dgm:t>
    </dgm:pt>
    <dgm:pt modelId="{47D9C867-6F91-4F3F-BCA9-861BAA851D17}">
      <dgm:prSet phldrT="[Text]"/>
      <dgm:spPr/>
      <dgm:t>
        <a:bodyPr/>
        <a:lstStyle/>
        <a:p>
          <a:r>
            <a:rPr lang="en-US" dirty="0" smtClean="0"/>
            <a:t>Staff size is too small to support the district’s needs</a:t>
          </a:r>
          <a:endParaRPr lang="en-US" dirty="0"/>
        </a:p>
      </dgm:t>
    </dgm:pt>
    <dgm:pt modelId="{5F5885AC-049A-48E4-9DBF-0417C6B3AC5C}" type="parTrans" cxnId="{7F4E9038-6121-47FE-9D4C-DC67D802E768}">
      <dgm:prSet/>
      <dgm:spPr/>
      <dgm:t>
        <a:bodyPr/>
        <a:lstStyle/>
        <a:p>
          <a:endParaRPr lang="en-US"/>
        </a:p>
      </dgm:t>
    </dgm:pt>
    <dgm:pt modelId="{D5835668-6AE0-458C-BE9F-D8E50BAA2BD3}" type="sibTrans" cxnId="{7F4E9038-6121-47FE-9D4C-DC67D802E768}">
      <dgm:prSet/>
      <dgm:spPr/>
      <dgm:t>
        <a:bodyPr/>
        <a:lstStyle/>
        <a:p>
          <a:endParaRPr lang="en-US"/>
        </a:p>
      </dgm:t>
    </dgm:pt>
    <dgm:pt modelId="{95283996-9A75-438F-9318-67EDD0D023AD}">
      <dgm:prSet/>
      <dgm:spPr/>
      <dgm:t>
        <a:bodyPr/>
        <a:lstStyle/>
        <a:p>
          <a:r>
            <a:rPr lang="en-US" dirty="0" smtClean="0"/>
            <a:t>Ability to have multiple users in the system at any given time</a:t>
          </a:r>
          <a:endParaRPr lang="en-US" dirty="0"/>
        </a:p>
      </dgm:t>
    </dgm:pt>
    <dgm:pt modelId="{D03D25A5-E8D0-4838-BD06-9B7FEB7D71C4}" type="parTrans" cxnId="{D94F2D69-5C90-4398-85AA-11B7E2A23B73}">
      <dgm:prSet/>
      <dgm:spPr/>
      <dgm:t>
        <a:bodyPr/>
        <a:lstStyle/>
        <a:p>
          <a:endParaRPr lang="en-US"/>
        </a:p>
      </dgm:t>
    </dgm:pt>
    <dgm:pt modelId="{C31D744D-0ADB-43C0-A131-B12D860421BB}" type="sibTrans" cxnId="{D94F2D69-5C90-4398-85AA-11B7E2A23B73}">
      <dgm:prSet/>
      <dgm:spPr/>
      <dgm:t>
        <a:bodyPr/>
        <a:lstStyle/>
        <a:p>
          <a:endParaRPr lang="en-US"/>
        </a:p>
      </dgm:t>
    </dgm:pt>
    <dgm:pt modelId="{1A79C68D-91B1-423C-90F1-FECF761B7D98}">
      <dgm:prSet/>
      <dgm:spPr/>
      <dgm:t>
        <a:bodyPr/>
        <a:lstStyle/>
        <a:p>
          <a:r>
            <a:rPr lang="en-US" dirty="0" smtClean="0"/>
            <a:t>Improves, standard reporting capabilities</a:t>
          </a:r>
          <a:endParaRPr lang="en-US" dirty="0"/>
        </a:p>
      </dgm:t>
    </dgm:pt>
    <dgm:pt modelId="{709BCB0B-2F38-4085-9CF8-F7DB686D7F30}" type="parTrans" cxnId="{20B84294-7D4E-4AB5-B866-02BFE0D59140}">
      <dgm:prSet/>
      <dgm:spPr/>
      <dgm:t>
        <a:bodyPr/>
        <a:lstStyle/>
        <a:p>
          <a:endParaRPr lang="en-US"/>
        </a:p>
      </dgm:t>
    </dgm:pt>
    <dgm:pt modelId="{76EB1C25-1E33-43DE-B2C8-2F01D38D53A8}" type="sibTrans" cxnId="{20B84294-7D4E-4AB5-B866-02BFE0D59140}">
      <dgm:prSet/>
      <dgm:spPr/>
      <dgm:t>
        <a:bodyPr/>
        <a:lstStyle/>
        <a:p>
          <a:endParaRPr lang="en-US"/>
        </a:p>
      </dgm:t>
    </dgm:pt>
    <dgm:pt modelId="{EA30FF41-5965-4329-86BE-6CDCCF4ED428}">
      <dgm:prSet/>
      <dgm:spPr/>
      <dgm:t>
        <a:bodyPr/>
        <a:lstStyle/>
        <a:p>
          <a:r>
            <a:rPr lang="en-US" dirty="0" smtClean="0"/>
            <a:t>Improves collaboration</a:t>
          </a:r>
          <a:endParaRPr lang="en-US" dirty="0"/>
        </a:p>
      </dgm:t>
    </dgm:pt>
    <dgm:pt modelId="{E8F00E86-30AA-4353-8C56-F7936251B3AD}" type="parTrans" cxnId="{37FF7BD7-9478-4540-B213-021D127824F5}">
      <dgm:prSet/>
      <dgm:spPr/>
      <dgm:t>
        <a:bodyPr/>
        <a:lstStyle/>
        <a:p>
          <a:endParaRPr lang="en-US"/>
        </a:p>
      </dgm:t>
    </dgm:pt>
    <dgm:pt modelId="{377ED85D-B7FC-467F-917E-94A138E71B86}" type="sibTrans" cxnId="{37FF7BD7-9478-4540-B213-021D127824F5}">
      <dgm:prSet/>
      <dgm:spPr/>
      <dgm:t>
        <a:bodyPr/>
        <a:lstStyle/>
        <a:p>
          <a:endParaRPr lang="en-US"/>
        </a:p>
      </dgm:t>
    </dgm:pt>
    <dgm:pt modelId="{07A95E11-2682-443A-AEE5-4A2A8A0B46A8}">
      <dgm:prSet/>
      <dgm:spPr/>
      <dgm:t>
        <a:bodyPr/>
        <a:lstStyle/>
        <a:p>
          <a:r>
            <a:rPr lang="en-US" dirty="0" smtClean="0"/>
            <a:t>Provides data visibility</a:t>
          </a:r>
          <a:endParaRPr lang="en-US" dirty="0"/>
        </a:p>
      </dgm:t>
    </dgm:pt>
    <dgm:pt modelId="{8F8DF402-508B-4FAE-A873-D71D611401B8}" type="parTrans" cxnId="{9747C15F-B1BD-408A-98FD-A845B1136A12}">
      <dgm:prSet/>
      <dgm:spPr/>
      <dgm:t>
        <a:bodyPr/>
        <a:lstStyle/>
        <a:p>
          <a:endParaRPr lang="en-US"/>
        </a:p>
      </dgm:t>
    </dgm:pt>
    <dgm:pt modelId="{60C654A3-8C59-4C0F-AC63-AAA10BFD4D79}" type="sibTrans" cxnId="{9747C15F-B1BD-408A-98FD-A845B1136A12}">
      <dgm:prSet/>
      <dgm:spPr/>
      <dgm:t>
        <a:bodyPr/>
        <a:lstStyle/>
        <a:p>
          <a:endParaRPr lang="en-US"/>
        </a:p>
      </dgm:t>
    </dgm:pt>
    <dgm:pt modelId="{E6AE9872-7FE9-473E-8904-7E6B713F2A9D}">
      <dgm:prSet/>
      <dgm:spPr/>
      <dgm:t>
        <a:bodyPr/>
        <a:lstStyle/>
        <a:p>
          <a:r>
            <a:rPr lang="en-US" dirty="0" smtClean="0"/>
            <a:t>Will free time to work with Principals</a:t>
          </a:r>
          <a:endParaRPr lang="en-US" dirty="0"/>
        </a:p>
      </dgm:t>
    </dgm:pt>
    <dgm:pt modelId="{CA5C91EC-B6BD-4369-B8CB-359D0D1DDA17}" type="parTrans" cxnId="{643235D0-32CB-4C26-BA50-E9EC2911E2E3}">
      <dgm:prSet/>
      <dgm:spPr/>
      <dgm:t>
        <a:bodyPr/>
        <a:lstStyle/>
        <a:p>
          <a:endParaRPr lang="en-US"/>
        </a:p>
      </dgm:t>
    </dgm:pt>
    <dgm:pt modelId="{0F343DB9-0809-4832-8A92-7E9510A33193}" type="sibTrans" cxnId="{643235D0-32CB-4C26-BA50-E9EC2911E2E3}">
      <dgm:prSet/>
      <dgm:spPr/>
      <dgm:t>
        <a:bodyPr/>
        <a:lstStyle/>
        <a:p>
          <a:endParaRPr lang="en-US"/>
        </a:p>
      </dgm:t>
    </dgm:pt>
    <dgm:pt modelId="{40642BEA-2648-4B2A-AE9D-0C89C2A88AF8}">
      <dgm:prSet phldrT="[Text]"/>
      <dgm:spPr/>
      <dgm:t>
        <a:bodyPr/>
        <a:lstStyle/>
        <a:p>
          <a:r>
            <a:rPr lang="en-US" dirty="0" smtClean="0"/>
            <a:t>Don’t have the data or time to serve the schools</a:t>
          </a:r>
          <a:endParaRPr lang="en-US" dirty="0"/>
        </a:p>
      </dgm:t>
    </dgm:pt>
    <dgm:pt modelId="{E81C0317-0808-427F-8F52-CCF12577BEEA}" type="parTrans" cxnId="{3170BF69-DA34-4EC4-B185-48664463BB8E}">
      <dgm:prSet/>
      <dgm:spPr/>
      <dgm:t>
        <a:bodyPr/>
        <a:lstStyle/>
        <a:p>
          <a:endParaRPr lang="en-US"/>
        </a:p>
      </dgm:t>
    </dgm:pt>
    <dgm:pt modelId="{AEE65340-A56A-4DBF-A8C0-57E121653C4D}" type="sibTrans" cxnId="{3170BF69-DA34-4EC4-B185-48664463BB8E}">
      <dgm:prSet/>
      <dgm:spPr/>
      <dgm:t>
        <a:bodyPr/>
        <a:lstStyle/>
        <a:p>
          <a:endParaRPr lang="en-US"/>
        </a:p>
      </dgm:t>
    </dgm:pt>
    <dgm:pt modelId="{1C191F58-4266-494C-8560-070E4070CD09}">
      <dgm:prSet phldrT="[Text]"/>
      <dgm:spPr/>
      <dgm:t>
        <a:bodyPr/>
        <a:lstStyle/>
        <a:p>
          <a:r>
            <a:rPr lang="en-US" dirty="0" smtClean="0"/>
            <a:t>Don’t have the systems to allow schools and employees to be self-sufficient</a:t>
          </a:r>
          <a:endParaRPr lang="en-US" dirty="0"/>
        </a:p>
      </dgm:t>
    </dgm:pt>
    <dgm:pt modelId="{AC0B6E1E-9ED4-4F4D-8212-D64D8EFD2F46}" type="parTrans" cxnId="{D06DF704-712D-4714-AD70-F1A61531BEBA}">
      <dgm:prSet/>
      <dgm:spPr/>
      <dgm:t>
        <a:bodyPr/>
        <a:lstStyle/>
        <a:p>
          <a:endParaRPr lang="en-US"/>
        </a:p>
      </dgm:t>
    </dgm:pt>
    <dgm:pt modelId="{7EEE36E1-3249-49F8-A859-973E4E766F49}" type="sibTrans" cxnId="{D06DF704-712D-4714-AD70-F1A61531BEBA}">
      <dgm:prSet/>
      <dgm:spPr/>
      <dgm:t>
        <a:bodyPr/>
        <a:lstStyle/>
        <a:p>
          <a:endParaRPr lang="en-US"/>
        </a:p>
      </dgm:t>
    </dgm:pt>
    <dgm:pt modelId="{A3D81F83-8215-4A99-B653-366A73AB2005}">
      <dgm:prSet phldrT="[Text]"/>
      <dgm:spPr/>
      <dgm:t>
        <a:bodyPr/>
        <a:lstStyle/>
        <a:p>
          <a:r>
            <a:rPr lang="en-US" dirty="0" smtClean="0"/>
            <a:t>Principal turnover is 33%</a:t>
          </a:r>
          <a:endParaRPr lang="en-US" dirty="0"/>
        </a:p>
      </dgm:t>
    </dgm:pt>
    <dgm:pt modelId="{7F0C3164-5076-471A-B186-D741781FD030}" type="parTrans" cxnId="{14664B6B-091B-48BC-8EAD-CFED35C4831E}">
      <dgm:prSet/>
      <dgm:spPr/>
      <dgm:t>
        <a:bodyPr/>
        <a:lstStyle/>
        <a:p>
          <a:endParaRPr lang="en-US"/>
        </a:p>
      </dgm:t>
    </dgm:pt>
    <dgm:pt modelId="{EB8DFEF1-A16E-4834-AD0C-EAA3C3908B5E}" type="sibTrans" cxnId="{14664B6B-091B-48BC-8EAD-CFED35C4831E}">
      <dgm:prSet/>
      <dgm:spPr/>
      <dgm:t>
        <a:bodyPr/>
        <a:lstStyle/>
        <a:p>
          <a:endParaRPr lang="en-US"/>
        </a:p>
      </dgm:t>
    </dgm:pt>
    <dgm:pt modelId="{3D6A5C15-EF6F-4B9F-A3FF-15635E2515DE}" type="pres">
      <dgm:prSet presAssocID="{45FBC430-719D-4F22-ACAA-960248DB36FF}" presName="Name0" presStyleCnt="0">
        <dgm:presLayoutVars>
          <dgm:dir/>
          <dgm:animLvl val="lvl"/>
          <dgm:resizeHandles val="exact"/>
        </dgm:presLayoutVars>
      </dgm:prSet>
      <dgm:spPr/>
      <dgm:t>
        <a:bodyPr/>
        <a:lstStyle/>
        <a:p>
          <a:endParaRPr lang="en-US"/>
        </a:p>
      </dgm:t>
    </dgm:pt>
    <dgm:pt modelId="{D3C689BC-A99B-4636-B633-DD94F09319B0}" type="pres">
      <dgm:prSet presAssocID="{674BA3E2-1494-4B62-857E-79700D1F9A59}" presName="composite" presStyleCnt="0"/>
      <dgm:spPr/>
      <dgm:t>
        <a:bodyPr/>
        <a:lstStyle/>
        <a:p>
          <a:endParaRPr lang="en-US"/>
        </a:p>
      </dgm:t>
    </dgm:pt>
    <dgm:pt modelId="{4AAF0C27-0D17-42C8-8FF8-14836313A0C4}" type="pres">
      <dgm:prSet presAssocID="{674BA3E2-1494-4B62-857E-79700D1F9A59}" presName="parTx" presStyleLbl="alignNode1" presStyleIdx="0" presStyleCnt="2">
        <dgm:presLayoutVars>
          <dgm:chMax val="0"/>
          <dgm:chPref val="0"/>
          <dgm:bulletEnabled val="1"/>
        </dgm:presLayoutVars>
      </dgm:prSet>
      <dgm:spPr/>
      <dgm:t>
        <a:bodyPr/>
        <a:lstStyle/>
        <a:p>
          <a:endParaRPr lang="en-US"/>
        </a:p>
      </dgm:t>
    </dgm:pt>
    <dgm:pt modelId="{6D52AB7E-03EB-4237-9EF2-7A833D336ACD}" type="pres">
      <dgm:prSet presAssocID="{674BA3E2-1494-4B62-857E-79700D1F9A59}" presName="desTx" presStyleLbl="alignAccFollowNode1" presStyleIdx="0" presStyleCnt="2">
        <dgm:presLayoutVars>
          <dgm:bulletEnabled val="1"/>
        </dgm:presLayoutVars>
      </dgm:prSet>
      <dgm:spPr/>
      <dgm:t>
        <a:bodyPr/>
        <a:lstStyle/>
        <a:p>
          <a:endParaRPr lang="en-US"/>
        </a:p>
      </dgm:t>
    </dgm:pt>
    <dgm:pt modelId="{D4CF74A4-4D7D-41D2-B10A-C5861A0217F0}" type="pres">
      <dgm:prSet presAssocID="{C6C3E8DE-4416-4DDA-B738-43CAF9A066B1}" presName="space" presStyleCnt="0"/>
      <dgm:spPr/>
      <dgm:t>
        <a:bodyPr/>
        <a:lstStyle/>
        <a:p>
          <a:endParaRPr lang="en-US"/>
        </a:p>
      </dgm:t>
    </dgm:pt>
    <dgm:pt modelId="{37B345A0-CD01-4422-BD39-5E3F805D724D}" type="pres">
      <dgm:prSet presAssocID="{B2B3EC78-BEE9-4219-8E99-056B055C3A2E}" presName="composite" presStyleCnt="0"/>
      <dgm:spPr/>
      <dgm:t>
        <a:bodyPr/>
        <a:lstStyle/>
        <a:p>
          <a:endParaRPr lang="en-US"/>
        </a:p>
      </dgm:t>
    </dgm:pt>
    <dgm:pt modelId="{F0518C5A-5391-4A3B-838C-86B2833D8477}" type="pres">
      <dgm:prSet presAssocID="{B2B3EC78-BEE9-4219-8E99-056B055C3A2E}" presName="parTx" presStyleLbl="alignNode1" presStyleIdx="1" presStyleCnt="2">
        <dgm:presLayoutVars>
          <dgm:chMax val="0"/>
          <dgm:chPref val="0"/>
          <dgm:bulletEnabled val="1"/>
        </dgm:presLayoutVars>
      </dgm:prSet>
      <dgm:spPr/>
      <dgm:t>
        <a:bodyPr/>
        <a:lstStyle/>
        <a:p>
          <a:endParaRPr lang="en-US"/>
        </a:p>
      </dgm:t>
    </dgm:pt>
    <dgm:pt modelId="{3A222C9E-AF3F-46D3-A025-846FC03EB89E}" type="pres">
      <dgm:prSet presAssocID="{B2B3EC78-BEE9-4219-8E99-056B055C3A2E}" presName="desTx" presStyleLbl="alignAccFollowNode1" presStyleIdx="1" presStyleCnt="2">
        <dgm:presLayoutVars>
          <dgm:bulletEnabled val="1"/>
        </dgm:presLayoutVars>
      </dgm:prSet>
      <dgm:spPr/>
      <dgm:t>
        <a:bodyPr/>
        <a:lstStyle/>
        <a:p>
          <a:endParaRPr lang="en-US"/>
        </a:p>
      </dgm:t>
    </dgm:pt>
  </dgm:ptLst>
  <dgm:cxnLst>
    <dgm:cxn modelId="{D66BA699-A24D-4F47-8986-80B3CD9F92EE}" type="presOf" srcId="{71F3EECD-9713-4885-8BED-A7E571F9CE42}" destId="{6D52AB7E-03EB-4237-9EF2-7A833D336ACD}" srcOrd="0" destOrd="1" presId="urn:microsoft.com/office/officeart/2005/8/layout/hList1"/>
    <dgm:cxn modelId="{7F4E9038-6121-47FE-9D4C-DC67D802E768}" srcId="{674BA3E2-1494-4B62-857E-79700D1F9A59}" destId="{47D9C867-6F91-4F3F-BCA9-861BAA851D17}" srcOrd="3" destOrd="0" parTransId="{5F5885AC-049A-48E4-9DBF-0417C6B3AC5C}" sibTransId="{D5835668-6AE0-458C-BE9F-D8E50BAA2BD3}"/>
    <dgm:cxn modelId="{51DCE5CE-5A16-49F5-8ABE-61585EF01F90}" type="presOf" srcId="{95283996-9A75-438F-9318-67EDD0D023AD}" destId="{3A222C9E-AF3F-46D3-A025-846FC03EB89E}" srcOrd="0" destOrd="4" presId="urn:microsoft.com/office/officeart/2005/8/layout/hList1"/>
    <dgm:cxn modelId="{212A21A7-50EF-49A5-904D-83119E365CE3}" type="presOf" srcId="{07A95E11-2682-443A-AEE5-4A2A8A0B46A8}" destId="{3A222C9E-AF3F-46D3-A025-846FC03EB89E}" srcOrd="0" destOrd="5" presId="urn:microsoft.com/office/officeart/2005/8/layout/hList1"/>
    <dgm:cxn modelId="{84186D57-B729-4326-8611-F2612F1BC14C}" srcId="{B2B3EC78-BEE9-4219-8E99-056B055C3A2E}" destId="{213A8DD0-C5F8-4F9C-8AC2-8310181F63A3}" srcOrd="2" destOrd="0" parTransId="{D2DA5507-32CD-4DCC-A016-DA874799627E}" sibTransId="{7D4F1AF0-772D-4B13-B60B-B9B3094FB5F5}"/>
    <dgm:cxn modelId="{3A75708D-ECD6-4F34-B1C5-43CEAF6D5D68}" type="presOf" srcId="{78EE850E-CB5A-494A-A134-CBFF93214C21}" destId="{6D52AB7E-03EB-4237-9EF2-7A833D336ACD}" srcOrd="0" destOrd="3" presId="urn:microsoft.com/office/officeart/2005/8/layout/hList1"/>
    <dgm:cxn modelId="{D06DF704-712D-4714-AD70-F1A61531BEBA}" srcId="{47D9C867-6F91-4F3F-BCA9-861BAA851D17}" destId="{1C191F58-4266-494C-8560-070E4070CD09}" srcOrd="1" destOrd="0" parTransId="{AC0B6E1E-9ED4-4F4D-8212-D64D8EFD2F46}" sibTransId="{7EEE36E1-3249-49F8-A859-973E4E766F49}"/>
    <dgm:cxn modelId="{EEF34035-B8A5-4DBA-A5F2-9B048D26881E}" srcId="{674BA3E2-1494-4B62-857E-79700D1F9A59}" destId="{E61E6029-66C7-44B0-8E26-35A905DD5F5C}" srcOrd="0" destOrd="0" parTransId="{C07BE918-7E68-424E-9EF1-299EE24ABF96}" sibTransId="{33F5EECB-6893-451C-9293-47E1018A7FE3}"/>
    <dgm:cxn modelId="{9461814D-0A5C-478A-8AA5-54B8C6F29B91}" type="presOf" srcId="{AE7CF336-F4DF-48D6-948C-B1ECD7E114C3}" destId="{3A222C9E-AF3F-46D3-A025-846FC03EB89E}" srcOrd="0" destOrd="0" presId="urn:microsoft.com/office/officeart/2005/8/layout/hList1"/>
    <dgm:cxn modelId="{2C040E2C-2F57-41B6-91C9-DAB59055F817}" srcId="{674BA3E2-1494-4B62-857E-79700D1F9A59}" destId="{E21377C8-C3CB-45D3-8C42-C224A9F68DBE}" srcOrd="2" destOrd="0" parTransId="{6E856290-968E-4581-B339-0B1348B9AC2C}" sibTransId="{AE63A92C-3930-4EEE-8D4D-A8FE1D435586}"/>
    <dgm:cxn modelId="{37FF7BD7-9478-4540-B213-021D127824F5}" srcId="{B2B3EC78-BEE9-4219-8E99-056B055C3A2E}" destId="{EA30FF41-5965-4329-86BE-6CDCCF4ED428}" srcOrd="7" destOrd="0" parTransId="{E8F00E86-30AA-4353-8C56-F7936251B3AD}" sibTransId="{377ED85D-B7FC-467F-917E-94A138E71B86}"/>
    <dgm:cxn modelId="{43E19DCE-8D9F-4B39-B214-07C6262EB30A}" type="presOf" srcId="{A3D81F83-8215-4A99-B653-366A73AB2005}" destId="{6D52AB7E-03EB-4237-9EF2-7A833D336ACD}" srcOrd="0" destOrd="4" presId="urn:microsoft.com/office/officeart/2005/8/layout/hList1"/>
    <dgm:cxn modelId="{87AD1BA5-1C04-4BCE-BE47-FAE5CDB8284B}" type="presOf" srcId="{1A79C68D-91B1-423C-90F1-FECF761B7D98}" destId="{3A222C9E-AF3F-46D3-A025-846FC03EB89E}" srcOrd="0" destOrd="6" presId="urn:microsoft.com/office/officeart/2005/8/layout/hList1"/>
    <dgm:cxn modelId="{18D30CF8-8221-4A62-9271-BDDEA22BA3D5}" type="presOf" srcId="{E6AE9872-7FE9-473E-8904-7E6B713F2A9D}" destId="{3A222C9E-AF3F-46D3-A025-846FC03EB89E}" srcOrd="0" destOrd="8" presId="urn:microsoft.com/office/officeart/2005/8/layout/hList1"/>
    <dgm:cxn modelId="{00C1BA24-C6FD-44FA-8405-47635B1FAB3E}" type="presOf" srcId="{E21377C8-C3CB-45D3-8C42-C224A9F68DBE}" destId="{6D52AB7E-03EB-4237-9EF2-7A833D336ACD}" srcOrd="0" destOrd="2" presId="urn:microsoft.com/office/officeart/2005/8/layout/hList1"/>
    <dgm:cxn modelId="{72562B25-5C53-4C9F-8509-5974E3E03F1D}" type="presOf" srcId="{47D9C867-6F91-4F3F-BCA9-861BAA851D17}" destId="{6D52AB7E-03EB-4237-9EF2-7A833D336ACD}" srcOrd="0" destOrd="5" presId="urn:microsoft.com/office/officeart/2005/8/layout/hList1"/>
    <dgm:cxn modelId="{D94F2D69-5C90-4398-85AA-11B7E2A23B73}" srcId="{B2B3EC78-BEE9-4219-8E99-056B055C3A2E}" destId="{95283996-9A75-438F-9318-67EDD0D023AD}" srcOrd="4" destOrd="0" parTransId="{D03D25A5-E8D0-4838-BD06-9B7FEB7D71C4}" sibTransId="{C31D744D-0ADB-43C0-A131-B12D860421BB}"/>
    <dgm:cxn modelId="{EF723248-E55D-4E54-9E7E-5E35805864B5}" srcId="{B2B3EC78-BEE9-4219-8E99-056B055C3A2E}" destId="{AE7CF336-F4DF-48D6-948C-B1ECD7E114C3}" srcOrd="0" destOrd="0" parTransId="{BFE37D8D-CE6B-4587-A6C7-8E443E96F521}" sibTransId="{67360E04-28AB-42CA-9068-50BEC65E255E}"/>
    <dgm:cxn modelId="{C996D922-ECDC-4297-AF9B-27BA06F02455}" type="presOf" srcId="{674BA3E2-1494-4B62-857E-79700D1F9A59}" destId="{4AAF0C27-0D17-42C8-8FF8-14836313A0C4}" srcOrd="0" destOrd="0" presId="urn:microsoft.com/office/officeart/2005/8/layout/hList1"/>
    <dgm:cxn modelId="{010E4369-3DBE-428C-B544-71EF94D10995}" type="presOf" srcId="{45FBC430-719D-4F22-ACAA-960248DB36FF}" destId="{3D6A5C15-EF6F-4B9F-A3FF-15635E2515DE}" srcOrd="0" destOrd="0" presId="urn:microsoft.com/office/officeart/2005/8/layout/hList1"/>
    <dgm:cxn modelId="{4C781191-306D-4AD0-B814-DFD0477D710D}" type="presOf" srcId="{B2B3EC78-BEE9-4219-8E99-056B055C3A2E}" destId="{F0518C5A-5391-4A3B-838C-86B2833D8477}" srcOrd="0" destOrd="0" presId="urn:microsoft.com/office/officeart/2005/8/layout/hList1"/>
    <dgm:cxn modelId="{D53948B2-77C5-456A-8E51-34C7AACD1440}" type="presOf" srcId="{E61E6029-66C7-44B0-8E26-35A905DD5F5C}" destId="{6D52AB7E-03EB-4237-9EF2-7A833D336ACD}" srcOrd="0" destOrd="0" presId="urn:microsoft.com/office/officeart/2005/8/layout/hList1"/>
    <dgm:cxn modelId="{9747C15F-B1BD-408A-98FD-A845B1136A12}" srcId="{B2B3EC78-BEE9-4219-8E99-056B055C3A2E}" destId="{07A95E11-2682-443A-AEE5-4A2A8A0B46A8}" srcOrd="5" destOrd="0" parTransId="{8F8DF402-508B-4FAE-A873-D71D611401B8}" sibTransId="{60C654A3-8C59-4C0F-AC63-AAA10BFD4D79}"/>
    <dgm:cxn modelId="{14664B6B-091B-48BC-8EAD-CFED35C4831E}" srcId="{E21377C8-C3CB-45D3-8C42-C224A9F68DBE}" destId="{A3D81F83-8215-4A99-B653-366A73AB2005}" srcOrd="1" destOrd="0" parTransId="{7F0C3164-5076-471A-B186-D741781FD030}" sibTransId="{EB8DFEF1-A16E-4834-AD0C-EAA3C3908B5E}"/>
    <dgm:cxn modelId="{DB4BC011-B445-4122-9DC6-CD47C43D095F}" srcId="{E21377C8-C3CB-45D3-8C42-C224A9F68DBE}" destId="{78EE850E-CB5A-494A-A134-CBFF93214C21}" srcOrd="0" destOrd="0" parTransId="{7114BCC2-51F2-4A62-9D34-46EC7DCC808E}" sibTransId="{E5AED218-9F5D-4D52-935C-0F05ECE1E744}"/>
    <dgm:cxn modelId="{C898B09F-B23B-4849-99EB-DD1BC8AF716C}" srcId="{B2B3EC78-BEE9-4219-8E99-056B055C3A2E}" destId="{26676E7C-82A8-4688-B6A0-8BB1E0B48F51}" srcOrd="1" destOrd="0" parTransId="{CADCFA83-50C8-45E8-A885-68F100777D9A}" sibTransId="{A5CD8FE9-788D-4A38-AC8E-866E18A96A54}"/>
    <dgm:cxn modelId="{A39100F5-1C46-43A9-8C42-2043A198D06E}" type="presOf" srcId="{66C00F9D-AED2-4F7C-BBEB-23D5228725F3}" destId="{3A222C9E-AF3F-46D3-A025-846FC03EB89E}" srcOrd="0" destOrd="3" presId="urn:microsoft.com/office/officeart/2005/8/layout/hList1"/>
    <dgm:cxn modelId="{5BC85E4A-91CE-483A-80DF-2D91C34D1C82}" srcId="{674BA3E2-1494-4B62-857E-79700D1F9A59}" destId="{71F3EECD-9713-4885-8BED-A7E571F9CE42}" srcOrd="1" destOrd="0" parTransId="{AD54DD1D-24E8-40C7-B769-D7C03D1E02D8}" sibTransId="{0CAE0130-4CF3-4530-A96C-01D85BB0B624}"/>
    <dgm:cxn modelId="{3CE233EB-EAC8-42F3-89D9-95703FDACC35}" type="presOf" srcId="{EA30FF41-5965-4329-86BE-6CDCCF4ED428}" destId="{3A222C9E-AF3F-46D3-A025-846FC03EB89E}" srcOrd="0" destOrd="7" presId="urn:microsoft.com/office/officeart/2005/8/layout/hList1"/>
    <dgm:cxn modelId="{F6F476DB-E030-4AB1-8002-CB6418651836}" type="presOf" srcId="{1C191F58-4266-494C-8560-070E4070CD09}" destId="{6D52AB7E-03EB-4237-9EF2-7A833D336ACD}" srcOrd="0" destOrd="7" presId="urn:microsoft.com/office/officeart/2005/8/layout/hList1"/>
    <dgm:cxn modelId="{643235D0-32CB-4C26-BA50-E9EC2911E2E3}" srcId="{B2B3EC78-BEE9-4219-8E99-056B055C3A2E}" destId="{E6AE9872-7FE9-473E-8904-7E6B713F2A9D}" srcOrd="8" destOrd="0" parTransId="{CA5C91EC-B6BD-4369-B8CB-359D0D1DDA17}" sibTransId="{0F343DB9-0809-4832-8A92-7E9510A33193}"/>
    <dgm:cxn modelId="{9CBBBCBB-D519-4F43-A260-5BBE50783DBD}" srcId="{45FBC430-719D-4F22-ACAA-960248DB36FF}" destId="{674BA3E2-1494-4B62-857E-79700D1F9A59}" srcOrd="0" destOrd="0" parTransId="{CA9B9761-B1ED-4026-A0EB-140A441C79C4}" sibTransId="{C6C3E8DE-4416-4DDA-B738-43CAF9A066B1}"/>
    <dgm:cxn modelId="{9342B4D4-0992-473E-8A4B-80CC1B6888AD}" type="presOf" srcId="{40642BEA-2648-4B2A-AE9D-0C89C2A88AF8}" destId="{6D52AB7E-03EB-4237-9EF2-7A833D336ACD}" srcOrd="0" destOrd="6" presId="urn:microsoft.com/office/officeart/2005/8/layout/hList1"/>
    <dgm:cxn modelId="{2808ECD1-2C44-4368-BEEE-828FD8433CA5}" type="presOf" srcId="{26676E7C-82A8-4688-B6A0-8BB1E0B48F51}" destId="{3A222C9E-AF3F-46D3-A025-846FC03EB89E}" srcOrd="0" destOrd="1" presId="urn:microsoft.com/office/officeart/2005/8/layout/hList1"/>
    <dgm:cxn modelId="{EF0D2196-4FFC-4A05-9B8B-B5A2E2F1DDAB}" srcId="{B2B3EC78-BEE9-4219-8E99-056B055C3A2E}" destId="{66C00F9D-AED2-4F7C-BBEB-23D5228725F3}" srcOrd="3" destOrd="0" parTransId="{5D8E483C-0973-4974-A2F4-DD4CE91B96A6}" sibTransId="{F37935E6-5684-4702-B5F2-39B48423B9E4}"/>
    <dgm:cxn modelId="{16FD1F69-E426-4CFB-986B-079ECA6BA410}" srcId="{45FBC430-719D-4F22-ACAA-960248DB36FF}" destId="{B2B3EC78-BEE9-4219-8E99-056B055C3A2E}" srcOrd="1" destOrd="0" parTransId="{C5C3967E-A2FF-4234-BB48-27F6EECF8100}" sibTransId="{00CD4C7E-202F-4159-925B-4579692367B9}"/>
    <dgm:cxn modelId="{3170BF69-DA34-4EC4-B185-48664463BB8E}" srcId="{47D9C867-6F91-4F3F-BCA9-861BAA851D17}" destId="{40642BEA-2648-4B2A-AE9D-0C89C2A88AF8}" srcOrd="0" destOrd="0" parTransId="{E81C0317-0808-427F-8F52-CCF12577BEEA}" sibTransId="{AEE65340-A56A-4DBF-A8C0-57E121653C4D}"/>
    <dgm:cxn modelId="{45B828FE-56E9-45B1-93BF-5A6FF726A2D9}" type="presOf" srcId="{213A8DD0-C5F8-4F9C-8AC2-8310181F63A3}" destId="{3A222C9E-AF3F-46D3-A025-846FC03EB89E}" srcOrd="0" destOrd="2" presId="urn:microsoft.com/office/officeart/2005/8/layout/hList1"/>
    <dgm:cxn modelId="{20B84294-7D4E-4AB5-B866-02BFE0D59140}" srcId="{B2B3EC78-BEE9-4219-8E99-056B055C3A2E}" destId="{1A79C68D-91B1-423C-90F1-FECF761B7D98}" srcOrd="6" destOrd="0" parTransId="{709BCB0B-2F38-4085-9CF8-F7DB686D7F30}" sibTransId="{76EB1C25-1E33-43DE-B2C8-2F01D38D53A8}"/>
    <dgm:cxn modelId="{2E37AE88-778C-4685-AAF1-8A4617100BDD}" type="presParOf" srcId="{3D6A5C15-EF6F-4B9F-A3FF-15635E2515DE}" destId="{D3C689BC-A99B-4636-B633-DD94F09319B0}" srcOrd="0" destOrd="0" presId="urn:microsoft.com/office/officeart/2005/8/layout/hList1"/>
    <dgm:cxn modelId="{7466691F-A1CB-4517-B5F7-50FAA0A6BC4A}" type="presParOf" srcId="{D3C689BC-A99B-4636-B633-DD94F09319B0}" destId="{4AAF0C27-0D17-42C8-8FF8-14836313A0C4}" srcOrd="0" destOrd="0" presId="urn:microsoft.com/office/officeart/2005/8/layout/hList1"/>
    <dgm:cxn modelId="{EDD4E42D-A27F-43FD-9D71-7A721D79A398}" type="presParOf" srcId="{D3C689BC-A99B-4636-B633-DD94F09319B0}" destId="{6D52AB7E-03EB-4237-9EF2-7A833D336ACD}" srcOrd="1" destOrd="0" presId="urn:microsoft.com/office/officeart/2005/8/layout/hList1"/>
    <dgm:cxn modelId="{2B51736A-C118-4605-80CA-1BB9FD0E477E}" type="presParOf" srcId="{3D6A5C15-EF6F-4B9F-A3FF-15635E2515DE}" destId="{D4CF74A4-4D7D-41D2-B10A-C5861A0217F0}" srcOrd="1" destOrd="0" presId="urn:microsoft.com/office/officeart/2005/8/layout/hList1"/>
    <dgm:cxn modelId="{FD105C8D-AF74-41B8-89BF-BB82F946563F}" type="presParOf" srcId="{3D6A5C15-EF6F-4B9F-A3FF-15635E2515DE}" destId="{37B345A0-CD01-4422-BD39-5E3F805D724D}" srcOrd="2" destOrd="0" presId="urn:microsoft.com/office/officeart/2005/8/layout/hList1"/>
    <dgm:cxn modelId="{F261FD29-C45E-42A1-B992-291DF93E2E40}" type="presParOf" srcId="{37B345A0-CD01-4422-BD39-5E3F805D724D}" destId="{F0518C5A-5391-4A3B-838C-86B2833D8477}" srcOrd="0" destOrd="0" presId="urn:microsoft.com/office/officeart/2005/8/layout/hList1"/>
    <dgm:cxn modelId="{6CA1FB71-354A-4C29-8653-EB6B9B072F3A}" type="presParOf" srcId="{37B345A0-CD01-4422-BD39-5E3F805D724D}" destId="{3A222C9E-AF3F-46D3-A025-846FC03EB8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C342DB-158A-4E47-B461-F12C655E8E47}"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3661D482-02E5-4BD5-84D7-3D278BCDE8DD}">
      <dgm:prSet phldrT="[Text]"/>
      <dgm:spPr/>
      <dgm:t>
        <a:bodyPr/>
        <a:lstStyle/>
        <a:p>
          <a:r>
            <a:rPr lang="en-US" dirty="0" smtClean="0"/>
            <a:t>Accurate tax payments</a:t>
          </a:r>
          <a:endParaRPr lang="en-US" dirty="0"/>
        </a:p>
      </dgm:t>
    </dgm:pt>
    <dgm:pt modelId="{F1D9BD74-5872-4700-B1D9-9DCD093087B6}" type="parTrans" cxnId="{E7DB1EE7-1145-4650-8A7B-FE60EF5A6648}">
      <dgm:prSet/>
      <dgm:spPr/>
      <dgm:t>
        <a:bodyPr/>
        <a:lstStyle/>
        <a:p>
          <a:endParaRPr lang="en-US"/>
        </a:p>
      </dgm:t>
    </dgm:pt>
    <dgm:pt modelId="{58AC76EE-494E-44C0-9BDF-5DBEACE2E934}" type="sibTrans" cxnId="{E7DB1EE7-1145-4650-8A7B-FE60EF5A6648}">
      <dgm:prSet/>
      <dgm:spPr/>
      <dgm:t>
        <a:bodyPr/>
        <a:lstStyle/>
        <a:p>
          <a:endParaRPr lang="en-US"/>
        </a:p>
      </dgm:t>
    </dgm:pt>
    <dgm:pt modelId="{46FC94E1-7FB9-4E5F-BBB1-66CC683E94DB}">
      <dgm:prSet phldrT="[Text]"/>
      <dgm:spPr/>
      <dgm:t>
        <a:bodyPr/>
        <a:lstStyle/>
        <a:p>
          <a:r>
            <a:rPr lang="en-US" dirty="0" smtClean="0"/>
            <a:t>Adjusting journal entries will be easier </a:t>
          </a:r>
          <a:endParaRPr lang="en-US" dirty="0"/>
        </a:p>
      </dgm:t>
    </dgm:pt>
    <dgm:pt modelId="{94DB856D-2C56-4773-B820-40D6C1BA2C69}" type="parTrans" cxnId="{1F0672E9-954E-4BFE-883B-E9B540703326}">
      <dgm:prSet/>
      <dgm:spPr/>
      <dgm:t>
        <a:bodyPr/>
        <a:lstStyle/>
        <a:p>
          <a:endParaRPr lang="en-US"/>
        </a:p>
      </dgm:t>
    </dgm:pt>
    <dgm:pt modelId="{5E79FF67-93F4-418F-8520-635334D02E31}" type="sibTrans" cxnId="{1F0672E9-954E-4BFE-883B-E9B540703326}">
      <dgm:prSet/>
      <dgm:spPr/>
      <dgm:t>
        <a:bodyPr/>
        <a:lstStyle/>
        <a:p>
          <a:endParaRPr lang="en-US"/>
        </a:p>
      </dgm:t>
    </dgm:pt>
    <dgm:pt modelId="{AF3CD671-78E5-4065-8BD6-B3941D93CA41}">
      <dgm:prSet phldrT="[Text]"/>
      <dgm:spPr/>
      <dgm:t>
        <a:bodyPr/>
        <a:lstStyle/>
        <a:p>
          <a:endParaRPr lang="en-US" dirty="0"/>
        </a:p>
      </dgm:t>
    </dgm:pt>
    <dgm:pt modelId="{B0C0CA46-26F1-4E59-96EF-BF3972295CC5}" type="parTrans" cxnId="{D7554163-E5DC-4DF1-B9D3-EF597C637FD9}">
      <dgm:prSet/>
      <dgm:spPr/>
      <dgm:t>
        <a:bodyPr/>
        <a:lstStyle/>
        <a:p>
          <a:endParaRPr lang="en-US"/>
        </a:p>
      </dgm:t>
    </dgm:pt>
    <dgm:pt modelId="{2EEA9BF4-7532-42C6-85AB-90E9913B2F23}" type="sibTrans" cxnId="{D7554163-E5DC-4DF1-B9D3-EF597C637FD9}">
      <dgm:prSet/>
      <dgm:spPr/>
      <dgm:t>
        <a:bodyPr/>
        <a:lstStyle/>
        <a:p>
          <a:endParaRPr lang="en-US"/>
        </a:p>
      </dgm:t>
    </dgm:pt>
    <dgm:pt modelId="{D97120D9-59E7-4474-8336-D3E54ED06BE0}">
      <dgm:prSet phldrT="[Text]" custT="1"/>
      <dgm:spPr/>
      <dgm:t>
        <a:bodyPr/>
        <a:lstStyle/>
        <a:p>
          <a:r>
            <a:rPr lang="en-US" sz="1800" b="1" dirty="0" smtClean="0"/>
            <a:t>Benefits</a:t>
          </a:r>
          <a:endParaRPr lang="en-US" sz="1800" b="1" dirty="0"/>
        </a:p>
      </dgm:t>
    </dgm:pt>
    <dgm:pt modelId="{F1E0DD29-BD4D-484F-B2FB-72A969B42F6D}" type="sibTrans" cxnId="{75C13F2B-1699-41EF-A991-D5AD1027A15C}">
      <dgm:prSet/>
      <dgm:spPr/>
      <dgm:t>
        <a:bodyPr/>
        <a:lstStyle/>
        <a:p>
          <a:endParaRPr lang="en-US"/>
        </a:p>
      </dgm:t>
    </dgm:pt>
    <dgm:pt modelId="{16718D5E-CA37-40EF-B975-08DB071D4A2D}" type="parTrans" cxnId="{75C13F2B-1699-41EF-A991-D5AD1027A15C}">
      <dgm:prSet/>
      <dgm:spPr/>
      <dgm:t>
        <a:bodyPr/>
        <a:lstStyle/>
        <a:p>
          <a:endParaRPr lang="en-US"/>
        </a:p>
      </dgm:t>
    </dgm:pt>
    <dgm:pt modelId="{4CE84980-4F24-4DA9-9A7B-72F3791D49CF}">
      <dgm:prSet phldrT="[Text]"/>
      <dgm:spPr/>
      <dgm:t>
        <a:bodyPr/>
        <a:lstStyle/>
        <a:p>
          <a:r>
            <a:rPr lang="en-US" dirty="0" smtClean="0"/>
            <a:t>Data will be visible to all users</a:t>
          </a:r>
          <a:endParaRPr lang="en-US" dirty="0"/>
        </a:p>
      </dgm:t>
    </dgm:pt>
    <dgm:pt modelId="{9956A390-CA19-46E2-9671-5BFD7586323D}" type="parTrans" cxnId="{CEAA2912-4CC1-4E27-9346-715520F7DF9B}">
      <dgm:prSet/>
      <dgm:spPr/>
      <dgm:t>
        <a:bodyPr/>
        <a:lstStyle/>
        <a:p>
          <a:endParaRPr lang="en-US"/>
        </a:p>
      </dgm:t>
    </dgm:pt>
    <dgm:pt modelId="{23CF668B-B744-4467-9D25-29C888806CD3}" type="sibTrans" cxnId="{CEAA2912-4CC1-4E27-9346-715520F7DF9B}">
      <dgm:prSet/>
      <dgm:spPr/>
      <dgm:t>
        <a:bodyPr/>
        <a:lstStyle/>
        <a:p>
          <a:endParaRPr lang="en-US"/>
        </a:p>
      </dgm:t>
    </dgm:pt>
    <dgm:pt modelId="{6FA9091C-BCF4-4B7D-932C-481AFCB21CB5}">
      <dgm:prSet phldrT="[Text]"/>
      <dgm:spPr/>
      <dgm:t>
        <a:bodyPr/>
        <a:lstStyle/>
        <a:p>
          <a:r>
            <a:rPr lang="en-US" dirty="0" smtClean="0"/>
            <a:t>Automates bank statement reconciliation</a:t>
          </a:r>
          <a:endParaRPr lang="en-US" dirty="0"/>
        </a:p>
      </dgm:t>
    </dgm:pt>
    <dgm:pt modelId="{5BD1249C-7A05-4DD9-AC12-A1D063632E14}" type="parTrans" cxnId="{0F5FB230-EF8C-4F85-8A99-BFE629961104}">
      <dgm:prSet/>
      <dgm:spPr/>
      <dgm:t>
        <a:bodyPr/>
        <a:lstStyle/>
        <a:p>
          <a:endParaRPr lang="en-US"/>
        </a:p>
      </dgm:t>
    </dgm:pt>
    <dgm:pt modelId="{57EB18E1-D13F-4EAC-98E2-E47A6E785AFE}" type="sibTrans" cxnId="{0F5FB230-EF8C-4F85-8A99-BFE629961104}">
      <dgm:prSet/>
      <dgm:spPr/>
      <dgm:t>
        <a:bodyPr/>
        <a:lstStyle/>
        <a:p>
          <a:endParaRPr lang="en-US"/>
        </a:p>
      </dgm:t>
    </dgm:pt>
    <dgm:pt modelId="{CC4C286B-4086-438D-9F44-08150FAC1687}">
      <dgm:prSet phldrT="[Text]"/>
      <dgm:spPr/>
      <dgm:t>
        <a:bodyPr/>
        <a:lstStyle/>
        <a:p>
          <a:r>
            <a:rPr lang="en-US" dirty="0" smtClean="0"/>
            <a:t>Change of address, direct deposit, W4, W2 &amp; voucher issues will be managed by employees</a:t>
          </a:r>
          <a:endParaRPr lang="en-US" dirty="0"/>
        </a:p>
      </dgm:t>
    </dgm:pt>
    <dgm:pt modelId="{F7EA955C-DEA2-4360-A488-62554B88D8D1}" type="parTrans" cxnId="{FEB3215A-E489-400B-A568-56E024750BF7}">
      <dgm:prSet/>
      <dgm:spPr/>
      <dgm:t>
        <a:bodyPr/>
        <a:lstStyle/>
        <a:p>
          <a:endParaRPr lang="en-US"/>
        </a:p>
      </dgm:t>
    </dgm:pt>
    <dgm:pt modelId="{080F14DD-6D5E-483B-AD1A-996656C8B0C0}" type="sibTrans" cxnId="{FEB3215A-E489-400B-A568-56E024750BF7}">
      <dgm:prSet/>
      <dgm:spPr/>
      <dgm:t>
        <a:bodyPr/>
        <a:lstStyle/>
        <a:p>
          <a:endParaRPr lang="en-US"/>
        </a:p>
      </dgm:t>
    </dgm:pt>
    <dgm:pt modelId="{1BDE0E04-F423-409C-9818-8892A11A2515}">
      <dgm:prSet phldrT="[Text]"/>
      <dgm:spPr/>
      <dgm:t>
        <a:bodyPr/>
        <a:lstStyle/>
        <a:p>
          <a:r>
            <a:rPr lang="en-US" dirty="0" smtClean="0"/>
            <a:t>Improves collaboration</a:t>
          </a:r>
          <a:endParaRPr lang="en-US" dirty="0"/>
        </a:p>
      </dgm:t>
    </dgm:pt>
    <dgm:pt modelId="{9F5427DF-4825-48D5-8E5D-24652A2F8379}" type="parTrans" cxnId="{CDCF0ECC-BF5D-48A6-AA76-C473C0EE3EF6}">
      <dgm:prSet/>
      <dgm:spPr/>
      <dgm:t>
        <a:bodyPr/>
        <a:lstStyle/>
        <a:p>
          <a:endParaRPr lang="en-US"/>
        </a:p>
      </dgm:t>
    </dgm:pt>
    <dgm:pt modelId="{3D73D201-C7EC-43A4-8DF5-5146AB5F6FF9}" type="sibTrans" cxnId="{CDCF0ECC-BF5D-48A6-AA76-C473C0EE3EF6}">
      <dgm:prSet/>
      <dgm:spPr/>
      <dgm:t>
        <a:bodyPr/>
        <a:lstStyle/>
        <a:p>
          <a:endParaRPr lang="en-US"/>
        </a:p>
      </dgm:t>
    </dgm:pt>
    <dgm:pt modelId="{2869F05D-7AFD-4D7B-B5DC-59BC82D0E247}">
      <dgm:prSet phldrT="[Text]"/>
      <dgm:spPr/>
      <dgm:t>
        <a:bodyPr/>
        <a:lstStyle/>
        <a:p>
          <a:r>
            <a:rPr lang="en-US" dirty="0" smtClean="0"/>
            <a:t>Flexible, user-friendly and accurate financial reporting</a:t>
          </a:r>
          <a:endParaRPr lang="en-US" dirty="0"/>
        </a:p>
      </dgm:t>
    </dgm:pt>
    <dgm:pt modelId="{13993EB3-E7D8-4ABA-8D52-B888069E9BE8}" type="parTrans" cxnId="{EFB7EFFC-5A00-4B0F-B908-1A4F0F8F34B4}">
      <dgm:prSet/>
      <dgm:spPr/>
      <dgm:t>
        <a:bodyPr/>
        <a:lstStyle/>
        <a:p>
          <a:endParaRPr lang="en-US"/>
        </a:p>
      </dgm:t>
    </dgm:pt>
    <dgm:pt modelId="{99C149B3-09D7-41C2-BFBD-4477DA544595}" type="sibTrans" cxnId="{EFB7EFFC-5A00-4B0F-B908-1A4F0F8F34B4}">
      <dgm:prSet/>
      <dgm:spPr/>
      <dgm:t>
        <a:bodyPr/>
        <a:lstStyle/>
        <a:p>
          <a:endParaRPr lang="en-US"/>
        </a:p>
      </dgm:t>
    </dgm:pt>
    <dgm:pt modelId="{DC393FD4-0A6A-435E-B77C-B059CABB22CC}">
      <dgm:prSet phldrT="[Text]"/>
      <dgm:spPr/>
      <dgm:t>
        <a:bodyPr/>
        <a:lstStyle/>
        <a:p>
          <a:r>
            <a:rPr lang="en-US" dirty="0" smtClean="0"/>
            <a:t>Improves Time &amp; Attendance</a:t>
          </a:r>
          <a:endParaRPr lang="en-US" dirty="0"/>
        </a:p>
      </dgm:t>
    </dgm:pt>
    <dgm:pt modelId="{1BB9C0DD-48A4-43EC-836B-8D04245ABC25}" type="parTrans" cxnId="{E6174D1C-69CE-4BE0-B14D-13E59EA6A10D}">
      <dgm:prSet/>
      <dgm:spPr/>
      <dgm:t>
        <a:bodyPr/>
        <a:lstStyle/>
        <a:p>
          <a:endParaRPr lang="en-US"/>
        </a:p>
      </dgm:t>
    </dgm:pt>
    <dgm:pt modelId="{9DF54454-79F1-45D9-8DBA-0B55AE03C19A}" type="sibTrans" cxnId="{E6174D1C-69CE-4BE0-B14D-13E59EA6A10D}">
      <dgm:prSet/>
      <dgm:spPr/>
      <dgm:t>
        <a:bodyPr/>
        <a:lstStyle/>
        <a:p>
          <a:endParaRPr lang="en-US"/>
        </a:p>
      </dgm:t>
    </dgm:pt>
    <dgm:pt modelId="{5CE61096-883F-44D5-B5FE-AA94AC65F2B2}">
      <dgm:prSet phldrT="[Text]"/>
      <dgm:spPr/>
      <dgm:t>
        <a:bodyPr/>
        <a:lstStyle/>
        <a:p>
          <a:r>
            <a:rPr lang="en-US" dirty="0" smtClean="0"/>
            <a:t>Enables deduction per classification</a:t>
          </a:r>
          <a:endParaRPr lang="en-US" dirty="0"/>
        </a:p>
      </dgm:t>
    </dgm:pt>
    <dgm:pt modelId="{79310F37-0008-44EB-A4D8-04EAC276008E}" type="parTrans" cxnId="{F5369EF5-C68D-49E2-9A2F-B739D1D61DD8}">
      <dgm:prSet/>
      <dgm:spPr/>
      <dgm:t>
        <a:bodyPr/>
        <a:lstStyle/>
        <a:p>
          <a:endParaRPr lang="en-US"/>
        </a:p>
      </dgm:t>
    </dgm:pt>
    <dgm:pt modelId="{42A87848-666F-4D89-8189-D5F0C545E763}" type="sibTrans" cxnId="{F5369EF5-C68D-49E2-9A2F-B739D1D61DD8}">
      <dgm:prSet/>
      <dgm:spPr/>
      <dgm:t>
        <a:bodyPr/>
        <a:lstStyle/>
        <a:p>
          <a:endParaRPr lang="en-US"/>
        </a:p>
      </dgm:t>
    </dgm:pt>
    <dgm:pt modelId="{5580ED3E-EE20-4E6A-B0D9-2B3B5EC845CF}">
      <dgm:prSet/>
      <dgm:spPr/>
      <dgm:t>
        <a:bodyPr/>
        <a:lstStyle/>
        <a:p>
          <a:r>
            <a:rPr lang="en-US" smtClean="0"/>
            <a:t>Ability to process payments via ACH, credit card or check</a:t>
          </a:r>
          <a:endParaRPr lang="en-US" dirty="0"/>
        </a:p>
      </dgm:t>
    </dgm:pt>
    <dgm:pt modelId="{882A5E62-8DB5-4279-83F3-C8C70127834E}" type="parTrans" cxnId="{83748BF1-82B1-4E98-8A44-67A3DEE1CF0B}">
      <dgm:prSet/>
      <dgm:spPr/>
      <dgm:t>
        <a:bodyPr/>
        <a:lstStyle/>
        <a:p>
          <a:endParaRPr lang="en-US"/>
        </a:p>
      </dgm:t>
    </dgm:pt>
    <dgm:pt modelId="{0A3198D8-FF8C-4D19-8A8C-8190C7EF910C}" type="sibTrans" cxnId="{83748BF1-82B1-4E98-8A44-67A3DEE1CF0B}">
      <dgm:prSet/>
      <dgm:spPr/>
      <dgm:t>
        <a:bodyPr/>
        <a:lstStyle/>
        <a:p>
          <a:endParaRPr lang="en-US"/>
        </a:p>
      </dgm:t>
    </dgm:pt>
    <dgm:pt modelId="{06F07886-3AD3-4AA8-B8FC-27B8828BBAB7}">
      <dgm:prSet/>
      <dgm:spPr/>
      <dgm:t>
        <a:bodyPr/>
        <a:lstStyle/>
        <a:p>
          <a:r>
            <a:rPr lang="en-US" smtClean="0"/>
            <a:t>Payroll &amp; AP will process in the background- no need for downtime</a:t>
          </a:r>
          <a:endParaRPr lang="en-US" dirty="0"/>
        </a:p>
      </dgm:t>
    </dgm:pt>
    <dgm:pt modelId="{E75912AC-E390-4CF3-9269-F266D38A25A2}" type="parTrans" cxnId="{8499C9A4-9D17-4550-ADFF-AC707B4E520C}">
      <dgm:prSet/>
      <dgm:spPr/>
      <dgm:t>
        <a:bodyPr/>
        <a:lstStyle/>
        <a:p>
          <a:endParaRPr lang="en-US"/>
        </a:p>
      </dgm:t>
    </dgm:pt>
    <dgm:pt modelId="{2FEED999-B6C7-48E1-B61E-7BADC8CDFE04}" type="sibTrans" cxnId="{8499C9A4-9D17-4550-ADFF-AC707B4E520C}">
      <dgm:prSet/>
      <dgm:spPr/>
      <dgm:t>
        <a:bodyPr/>
        <a:lstStyle/>
        <a:p>
          <a:endParaRPr lang="en-US"/>
        </a:p>
      </dgm:t>
    </dgm:pt>
    <dgm:pt modelId="{5C76E70D-A70C-4074-9ECC-521692F7399F}">
      <dgm:prSet/>
      <dgm:spPr/>
      <dgm:t>
        <a:bodyPr/>
        <a:lstStyle/>
        <a:p>
          <a:r>
            <a:rPr lang="en-US" dirty="0" smtClean="0"/>
            <a:t>Improves requisition workflow</a:t>
          </a:r>
          <a:endParaRPr lang="en-US" dirty="0"/>
        </a:p>
      </dgm:t>
    </dgm:pt>
    <dgm:pt modelId="{EC5D7FA5-1DE5-4D5B-AF1E-B3178F77CAFF}" type="parTrans" cxnId="{317200FF-88FB-4595-9293-2FB97F9DDA21}">
      <dgm:prSet/>
      <dgm:spPr/>
      <dgm:t>
        <a:bodyPr/>
        <a:lstStyle/>
        <a:p>
          <a:endParaRPr lang="en-US"/>
        </a:p>
      </dgm:t>
    </dgm:pt>
    <dgm:pt modelId="{89570DCD-4172-4F97-AAC9-2A0F6478CC1B}" type="sibTrans" cxnId="{317200FF-88FB-4595-9293-2FB97F9DDA21}">
      <dgm:prSet/>
      <dgm:spPr/>
      <dgm:t>
        <a:bodyPr/>
        <a:lstStyle/>
        <a:p>
          <a:endParaRPr lang="en-US"/>
        </a:p>
      </dgm:t>
    </dgm:pt>
    <dgm:pt modelId="{969034AD-3C4B-4862-8A27-F89C1C934ECA}">
      <dgm:prSet/>
      <dgm:spPr/>
      <dgm:t>
        <a:bodyPr/>
        <a:lstStyle/>
        <a:p>
          <a:r>
            <a:rPr lang="en-US" dirty="0" smtClean="0"/>
            <a:t>Better audit trails</a:t>
          </a:r>
          <a:endParaRPr lang="en-US" dirty="0"/>
        </a:p>
      </dgm:t>
    </dgm:pt>
    <dgm:pt modelId="{7C72CDBD-1F32-4ED4-8F52-154540C5E3E7}" type="parTrans" cxnId="{BCF0A378-73C3-4255-9C7A-7D70CFD7FCCA}">
      <dgm:prSet/>
      <dgm:spPr/>
      <dgm:t>
        <a:bodyPr/>
        <a:lstStyle/>
        <a:p>
          <a:endParaRPr lang="en-US"/>
        </a:p>
      </dgm:t>
    </dgm:pt>
    <dgm:pt modelId="{C9B39519-5D90-4EFE-8FC6-FE2C12D2459B}" type="sibTrans" cxnId="{BCF0A378-73C3-4255-9C7A-7D70CFD7FCCA}">
      <dgm:prSet/>
      <dgm:spPr/>
      <dgm:t>
        <a:bodyPr/>
        <a:lstStyle/>
        <a:p>
          <a:endParaRPr lang="en-US"/>
        </a:p>
      </dgm:t>
    </dgm:pt>
    <dgm:pt modelId="{D805E9E9-3B47-4EF9-8A3D-60BD0EB39661}">
      <dgm:prSet/>
      <dgm:spPr/>
      <dgm:t>
        <a:bodyPr/>
        <a:lstStyle/>
        <a:p>
          <a:r>
            <a:rPr lang="en-US" dirty="0" smtClean="0"/>
            <a:t>Improves reporting capabilities</a:t>
          </a:r>
          <a:endParaRPr lang="en-US" dirty="0"/>
        </a:p>
      </dgm:t>
    </dgm:pt>
    <dgm:pt modelId="{FF545528-E06F-4FA7-8897-5EF46F4928FD}" type="parTrans" cxnId="{F0B15167-23B7-4450-AAB2-AE1AC293F856}">
      <dgm:prSet/>
      <dgm:spPr/>
      <dgm:t>
        <a:bodyPr/>
        <a:lstStyle/>
        <a:p>
          <a:endParaRPr lang="en-US"/>
        </a:p>
      </dgm:t>
    </dgm:pt>
    <dgm:pt modelId="{A2A39C3F-CB2F-421A-A7D4-E6FF870613BB}" type="sibTrans" cxnId="{F0B15167-23B7-4450-AAB2-AE1AC293F856}">
      <dgm:prSet/>
      <dgm:spPr/>
      <dgm:t>
        <a:bodyPr/>
        <a:lstStyle/>
        <a:p>
          <a:endParaRPr lang="en-US"/>
        </a:p>
      </dgm:t>
    </dgm:pt>
    <dgm:pt modelId="{57457E4F-C311-4FFF-83E5-46EAE60ED3A1}">
      <dgm:prSet/>
      <dgm:spPr/>
      <dgm:t>
        <a:bodyPr/>
        <a:lstStyle/>
        <a:p>
          <a:r>
            <a:rPr lang="en-US" dirty="0" smtClean="0"/>
            <a:t>Automated, efficient and consolidated procurement processes</a:t>
          </a:r>
          <a:endParaRPr lang="en-US" dirty="0"/>
        </a:p>
      </dgm:t>
    </dgm:pt>
    <dgm:pt modelId="{0BC8638A-0198-40E0-8ACC-E702035D8D2B}" type="parTrans" cxnId="{D4E6A103-0B1C-4965-8A74-B385EB8B434F}">
      <dgm:prSet/>
      <dgm:spPr/>
      <dgm:t>
        <a:bodyPr/>
        <a:lstStyle/>
        <a:p>
          <a:endParaRPr lang="en-US"/>
        </a:p>
      </dgm:t>
    </dgm:pt>
    <dgm:pt modelId="{8C5F7D69-E2A4-4B42-84B3-DFCBE905FF57}" type="sibTrans" cxnId="{D4E6A103-0B1C-4965-8A74-B385EB8B434F}">
      <dgm:prSet/>
      <dgm:spPr/>
      <dgm:t>
        <a:bodyPr/>
        <a:lstStyle/>
        <a:p>
          <a:endParaRPr lang="en-US"/>
        </a:p>
      </dgm:t>
    </dgm:pt>
    <dgm:pt modelId="{6D211912-BFE3-438D-84FC-63DD81B632C7}" type="pres">
      <dgm:prSet presAssocID="{1DC342DB-158A-4E47-B461-F12C655E8E47}" presName="Name0" presStyleCnt="0">
        <dgm:presLayoutVars>
          <dgm:dir/>
          <dgm:animLvl val="lvl"/>
          <dgm:resizeHandles val="exact"/>
        </dgm:presLayoutVars>
      </dgm:prSet>
      <dgm:spPr/>
      <dgm:t>
        <a:bodyPr/>
        <a:lstStyle/>
        <a:p>
          <a:endParaRPr lang="en-US"/>
        </a:p>
      </dgm:t>
    </dgm:pt>
    <dgm:pt modelId="{E1DFAF8C-F7B2-472C-B31D-84B09FC91144}" type="pres">
      <dgm:prSet presAssocID="{D97120D9-59E7-4474-8336-D3E54ED06BE0}" presName="composite" presStyleCnt="0"/>
      <dgm:spPr/>
      <dgm:t>
        <a:bodyPr/>
        <a:lstStyle/>
        <a:p>
          <a:endParaRPr lang="en-US"/>
        </a:p>
      </dgm:t>
    </dgm:pt>
    <dgm:pt modelId="{A15753AA-C8F8-43BB-8AC9-C9FEEAEC5B45}" type="pres">
      <dgm:prSet presAssocID="{D97120D9-59E7-4474-8336-D3E54ED06BE0}" presName="parTx" presStyleLbl="alignNode1" presStyleIdx="0" presStyleCnt="1">
        <dgm:presLayoutVars>
          <dgm:chMax val="0"/>
          <dgm:chPref val="0"/>
          <dgm:bulletEnabled val="1"/>
        </dgm:presLayoutVars>
      </dgm:prSet>
      <dgm:spPr/>
      <dgm:t>
        <a:bodyPr/>
        <a:lstStyle/>
        <a:p>
          <a:endParaRPr lang="en-US"/>
        </a:p>
      </dgm:t>
    </dgm:pt>
    <dgm:pt modelId="{2F12A86F-C589-4D37-A562-D496E2B9CBA3}" type="pres">
      <dgm:prSet presAssocID="{D97120D9-59E7-4474-8336-D3E54ED06BE0}" presName="desTx" presStyleLbl="alignAccFollowNode1" presStyleIdx="0" presStyleCnt="1">
        <dgm:presLayoutVars>
          <dgm:bulletEnabled val="1"/>
        </dgm:presLayoutVars>
      </dgm:prSet>
      <dgm:spPr/>
      <dgm:t>
        <a:bodyPr/>
        <a:lstStyle/>
        <a:p>
          <a:endParaRPr lang="en-US"/>
        </a:p>
      </dgm:t>
    </dgm:pt>
  </dgm:ptLst>
  <dgm:cxnLst>
    <dgm:cxn modelId="{CEAA2912-4CC1-4E27-9346-715520F7DF9B}" srcId="{D97120D9-59E7-4474-8336-D3E54ED06BE0}" destId="{4CE84980-4F24-4DA9-9A7B-72F3791D49CF}" srcOrd="0" destOrd="0" parTransId="{9956A390-CA19-46E2-9671-5BFD7586323D}" sibTransId="{23CF668B-B744-4467-9D25-29C888806CD3}"/>
    <dgm:cxn modelId="{BD28AEC3-CEEC-4198-85D4-C55EB9DE69E2}" type="presOf" srcId="{969034AD-3C4B-4862-8A27-F89C1C934ECA}" destId="{2F12A86F-C589-4D37-A562-D496E2B9CBA3}" srcOrd="0" destOrd="12" presId="urn:microsoft.com/office/officeart/2005/8/layout/hList1"/>
    <dgm:cxn modelId="{C9C2EC3A-805F-487D-9F51-5831AD718AD9}" type="presOf" srcId="{5580ED3E-EE20-4E6A-B0D9-2B3B5EC845CF}" destId="{2F12A86F-C589-4D37-A562-D496E2B9CBA3}" srcOrd="0" destOrd="9" presId="urn:microsoft.com/office/officeart/2005/8/layout/hList1"/>
    <dgm:cxn modelId="{75AB5C07-28A6-4C51-AD65-C16820923F62}" type="presOf" srcId="{D97120D9-59E7-4474-8336-D3E54ED06BE0}" destId="{A15753AA-C8F8-43BB-8AC9-C9FEEAEC5B45}" srcOrd="0" destOrd="0" presId="urn:microsoft.com/office/officeart/2005/8/layout/hList1"/>
    <dgm:cxn modelId="{3A97EBF8-CBEA-426C-B830-948D55CB47C3}" type="presOf" srcId="{D805E9E9-3B47-4EF9-8A3D-60BD0EB39661}" destId="{2F12A86F-C589-4D37-A562-D496E2B9CBA3}" srcOrd="0" destOrd="13" presId="urn:microsoft.com/office/officeart/2005/8/layout/hList1"/>
    <dgm:cxn modelId="{8499C9A4-9D17-4550-ADFF-AC707B4E520C}" srcId="{D97120D9-59E7-4474-8336-D3E54ED06BE0}" destId="{06F07886-3AD3-4AA8-B8FC-27B8828BBAB7}" srcOrd="10" destOrd="0" parTransId="{E75912AC-E390-4CF3-9269-F266D38A25A2}" sibTransId="{2FEED999-B6C7-48E1-B61E-7BADC8CDFE04}"/>
    <dgm:cxn modelId="{93092A71-50ED-4F7F-9BFD-75C4CC45CEAF}" type="presOf" srcId="{46FC94E1-7FB9-4E5F-BBB1-66CC683E94DB}" destId="{2F12A86F-C589-4D37-A562-D496E2B9CBA3}" srcOrd="0" destOrd="6" presId="urn:microsoft.com/office/officeart/2005/8/layout/hList1"/>
    <dgm:cxn modelId="{D7554163-E5DC-4DF1-B9D3-EF597C637FD9}" srcId="{D97120D9-59E7-4474-8336-D3E54ED06BE0}" destId="{AF3CD671-78E5-4065-8BD6-B3941D93CA41}" srcOrd="15" destOrd="0" parTransId="{B0C0CA46-26F1-4E59-96EF-BF3972295CC5}" sibTransId="{2EEA9BF4-7532-42C6-85AB-90E9913B2F23}"/>
    <dgm:cxn modelId="{CDCF0ECC-BF5D-48A6-AA76-C473C0EE3EF6}" srcId="{D97120D9-59E7-4474-8336-D3E54ED06BE0}" destId="{1BDE0E04-F423-409C-9818-8892A11A2515}" srcOrd="1" destOrd="0" parTransId="{9F5427DF-4825-48D5-8E5D-24652A2F8379}" sibTransId="{3D73D201-C7EC-43A4-8DF5-5146AB5F6FF9}"/>
    <dgm:cxn modelId="{B72E59B1-0351-42EF-B884-39A969D339A1}" type="presOf" srcId="{57457E4F-C311-4FFF-83E5-46EAE60ED3A1}" destId="{2F12A86F-C589-4D37-A562-D496E2B9CBA3}" srcOrd="0" destOrd="14" presId="urn:microsoft.com/office/officeart/2005/8/layout/hList1"/>
    <dgm:cxn modelId="{542A5DE3-A4BD-44DD-A0D6-BC1F145323AB}" type="presOf" srcId="{3661D482-02E5-4BD5-84D7-3D278BCDE8DD}" destId="{2F12A86F-C589-4D37-A562-D496E2B9CBA3}" srcOrd="0" destOrd="4" presId="urn:microsoft.com/office/officeart/2005/8/layout/hList1"/>
    <dgm:cxn modelId="{75C13F2B-1699-41EF-A991-D5AD1027A15C}" srcId="{1DC342DB-158A-4E47-B461-F12C655E8E47}" destId="{D97120D9-59E7-4474-8336-D3E54ED06BE0}" srcOrd="0" destOrd="0" parTransId="{16718D5E-CA37-40EF-B975-08DB071D4A2D}" sibTransId="{F1E0DD29-BD4D-484F-B2FB-72A969B42F6D}"/>
    <dgm:cxn modelId="{3D2B3C3C-065E-4FEE-9C18-FCB0B0FB7C88}" type="presOf" srcId="{1DC342DB-158A-4E47-B461-F12C655E8E47}" destId="{6D211912-BFE3-438D-84FC-63DD81B632C7}" srcOrd="0" destOrd="0" presId="urn:microsoft.com/office/officeart/2005/8/layout/hList1"/>
    <dgm:cxn modelId="{EFB7EFFC-5A00-4B0F-B908-1A4F0F8F34B4}" srcId="{D97120D9-59E7-4474-8336-D3E54ED06BE0}" destId="{2869F05D-7AFD-4D7B-B5DC-59BC82D0E247}" srcOrd="2" destOrd="0" parTransId="{13993EB3-E7D8-4ABA-8D52-B888069E9BE8}" sibTransId="{99C149B3-09D7-41C2-BFBD-4477DA544595}"/>
    <dgm:cxn modelId="{B9C50E59-E1AC-4904-86B8-B46FD61817CA}" type="presOf" srcId="{4CE84980-4F24-4DA9-9A7B-72F3791D49CF}" destId="{2F12A86F-C589-4D37-A562-D496E2B9CBA3}" srcOrd="0" destOrd="0" presId="urn:microsoft.com/office/officeart/2005/8/layout/hList1"/>
    <dgm:cxn modelId="{F6E0E221-F6A7-4F09-B02F-D66280A17B3C}" type="presOf" srcId="{AF3CD671-78E5-4065-8BD6-B3941D93CA41}" destId="{2F12A86F-C589-4D37-A562-D496E2B9CBA3}" srcOrd="0" destOrd="15" presId="urn:microsoft.com/office/officeart/2005/8/layout/hList1"/>
    <dgm:cxn modelId="{E7DB1EE7-1145-4650-8A7B-FE60EF5A6648}" srcId="{D97120D9-59E7-4474-8336-D3E54ED06BE0}" destId="{3661D482-02E5-4BD5-84D7-3D278BCDE8DD}" srcOrd="4" destOrd="0" parTransId="{F1D9BD74-5872-4700-B1D9-9DCD093087B6}" sibTransId="{58AC76EE-494E-44C0-9BDF-5DBEACE2E934}"/>
    <dgm:cxn modelId="{E6174D1C-69CE-4BE0-B14D-13E59EA6A10D}" srcId="{D97120D9-59E7-4474-8336-D3E54ED06BE0}" destId="{DC393FD4-0A6A-435E-B77C-B059CABB22CC}" srcOrd="3" destOrd="0" parTransId="{1BB9C0DD-48A4-43EC-836B-8D04245ABC25}" sibTransId="{9DF54454-79F1-45D9-8DBA-0B55AE03C19A}"/>
    <dgm:cxn modelId="{317200FF-88FB-4595-9293-2FB97F9DDA21}" srcId="{D97120D9-59E7-4474-8336-D3E54ED06BE0}" destId="{5C76E70D-A70C-4074-9ECC-521692F7399F}" srcOrd="11" destOrd="0" parTransId="{EC5D7FA5-1DE5-4D5B-AF1E-B3178F77CAFF}" sibTransId="{89570DCD-4172-4F97-AAC9-2A0F6478CC1B}"/>
    <dgm:cxn modelId="{F0B15167-23B7-4450-AAB2-AE1AC293F856}" srcId="{D97120D9-59E7-4474-8336-D3E54ED06BE0}" destId="{D805E9E9-3B47-4EF9-8A3D-60BD0EB39661}" srcOrd="13" destOrd="0" parTransId="{FF545528-E06F-4FA7-8897-5EF46F4928FD}" sibTransId="{A2A39C3F-CB2F-421A-A7D4-E6FF870613BB}"/>
    <dgm:cxn modelId="{7120795E-B46E-403E-87AA-0E01399AEF92}" type="presOf" srcId="{1BDE0E04-F423-409C-9818-8892A11A2515}" destId="{2F12A86F-C589-4D37-A562-D496E2B9CBA3}" srcOrd="0" destOrd="1" presId="urn:microsoft.com/office/officeart/2005/8/layout/hList1"/>
    <dgm:cxn modelId="{D4E6A103-0B1C-4965-8A74-B385EB8B434F}" srcId="{D97120D9-59E7-4474-8336-D3E54ED06BE0}" destId="{57457E4F-C311-4FFF-83E5-46EAE60ED3A1}" srcOrd="14" destOrd="0" parTransId="{0BC8638A-0198-40E0-8ACC-E702035D8D2B}" sibTransId="{8C5F7D69-E2A4-4B42-84B3-DFCBE905FF57}"/>
    <dgm:cxn modelId="{BCF0A378-73C3-4255-9C7A-7D70CFD7FCCA}" srcId="{D97120D9-59E7-4474-8336-D3E54ED06BE0}" destId="{969034AD-3C4B-4862-8A27-F89C1C934ECA}" srcOrd="12" destOrd="0" parTransId="{7C72CDBD-1F32-4ED4-8F52-154540C5E3E7}" sibTransId="{C9B39519-5D90-4EFE-8FC6-FE2C12D2459B}"/>
    <dgm:cxn modelId="{83748BF1-82B1-4E98-8A44-67A3DEE1CF0B}" srcId="{D97120D9-59E7-4474-8336-D3E54ED06BE0}" destId="{5580ED3E-EE20-4E6A-B0D9-2B3B5EC845CF}" srcOrd="9" destOrd="0" parTransId="{882A5E62-8DB5-4279-83F3-C8C70127834E}" sibTransId="{0A3198D8-FF8C-4D19-8A8C-8190C7EF910C}"/>
    <dgm:cxn modelId="{4924661B-B9CE-4418-8ECF-2524CF23602D}" type="presOf" srcId="{2869F05D-7AFD-4D7B-B5DC-59BC82D0E247}" destId="{2F12A86F-C589-4D37-A562-D496E2B9CBA3}" srcOrd="0" destOrd="2" presId="urn:microsoft.com/office/officeart/2005/8/layout/hList1"/>
    <dgm:cxn modelId="{F5369EF5-C68D-49E2-9A2F-B739D1D61DD8}" srcId="{D97120D9-59E7-4474-8336-D3E54ED06BE0}" destId="{5CE61096-883F-44D5-B5FE-AA94AC65F2B2}" srcOrd="8" destOrd="0" parTransId="{79310F37-0008-44EB-A4D8-04EAC276008E}" sibTransId="{42A87848-666F-4D89-8189-D5F0C545E763}"/>
    <dgm:cxn modelId="{33F7BC85-ABA8-4F8D-9378-35828FE9BC3D}" type="presOf" srcId="{6FA9091C-BCF4-4B7D-932C-481AFCB21CB5}" destId="{2F12A86F-C589-4D37-A562-D496E2B9CBA3}" srcOrd="0" destOrd="5" presId="urn:microsoft.com/office/officeart/2005/8/layout/hList1"/>
    <dgm:cxn modelId="{E3C5A33A-35F8-447D-9552-8D78CE55FBEA}" type="presOf" srcId="{DC393FD4-0A6A-435E-B77C-B059CABB22CC}" destId="{2F12A86F-C589-4D37-A562-D496E2B9CBA3}" srcOrd="0" destOrd="3" presId="urn:microsoft.com/office/officeart/2005/8/layout/hList1"/>
    <dgm:cxn modelId="{F101FA8B-2805-4436-8D8D-2740AFCAEAC5}" type="presOf" srcId="{CC4C286B-4086-438D-9F44-08150FAC1687}" destId="{2F12A86F-C589-4D37-A562-D496E2B9CBA3}" srcOrd="0" destOrd="7" presId="urn:microsoft.com/office/officeart/2005/8/layout/hList1"/>
    <dgm:cxn modelId="{0F5FB230-EF8C-4F85-8A99-BFE629961104}" srcId="{D97120D9-59E7-4474-8336-D3E54ED06BE0}" destId="{6FA9091C-BCF4-4B7D-932C-481AFCB21CB5}" srcOrd="5" destOrd="0" parTransId="{5BD1249C-7A05-4DD9-AC12-A1D063632E14}" sibTransId="{57EB18E1-D13F-4EAC-98E2-E47A6E785AFE}"/>
    <dgm:cxn modelId="{5A1917BC-8AD6-4CA2-BA59-EEC853C22FA3}" type="presOf" srcId="{5CE61096-883F-44D5-B5FE-AA94AC65F2B2}" destId="{2F12A86F-C589-4D37-A562-D496E2B9CBA3}" srcOrd="0" destOrd="8" presId="urn:microsoft.com/office/officeart/2005/8/layout/hList1"/>
    <dgm:cxn modelId="{1F0672E9-954E-4BFE-883B-E9B540703326}" srcId="{D97120D9-59E7-4474-8336-D3E54ED06BE0}" destId="{46FC94E1-7FB9-4E5F-BBB1-66CC683E94DB}" srcOrd="6" destOrd="0" parTransId="{94DB856D-2C56-4773-B820-40D6C1BA2C69}" sibTransId="{5E79FF67-93F4-418F-8520-635334D02E31}"/>
    <dgm:cxn modelId="{CF980C7B-9F3B-4F8A-BC42-BD8531449DF7}" type="presOf" srcId="{06F07886-3AD3-4AA8-B8FC-27B8828BBAB7}" destId="{2F12A86F-C589-4D37-A562-D496E2B9CBA3}" srcOrd="0" destOrd="10" presId="urn:microsoft.com/office/officeart/2005/8/layout/hList1"/>
    <dgm:cxn modelId="{FEB3215A-E489-400B-A568-56E024750BF7}" srcId="{D97120D9-59E7-4474-8336-D3E54ED06BE0}" destId="{CC4C286B-4086-438D-9F44-08150FAC1687}" srcOrd="7" destOrd="0" parTransId="{F7EA955C-DEA2-4360-A488-62554B88D8D1}" sibTransId="{080F14DD-6D5E-483B-AD1A-996656C8B0C0}"/>
    <dgm:cxn modelId="{A5197A2B-9489-4CCF-9737-F799F825D45B}" type="presOf" srcId="{5C76E70D-A70C-4074-9ECC-521692F7399F}" destId="{2F12A86F-C589-4D37-A562-D496E2B9CBA3}" srcOrd="0" destOrd="11" presId="urn:microsoft.com/office/officeart/2005/8/layout/hList1"/>
    <dgm:cxn modelId="{70CE54DE-FDEA-463C-AE02-A1EBB0A9E1EA}" type="presParOf" srcId="{6D211912-BFE3-438D-84FC-63DD81B632C7}" destId="{E1DFAF8C-F7B2-472C-B31D-84B09FC91144}" srcOrd="0" destOrd="0" presId="urn:microsoft.com/office/officeart/2005/8/layout/hList1"/>
    <dgm:cxn modelId="{73AC940B-A514-4AFC-96EA-133DA82C8059}" type="presParOf" srcId="{E1DFAF8C-F7B2-472C-B31D-84B09FC91144}" destId="{A15753AA-C8F8-43BB-8AC9-C9FEEAEC5B45}" srcOrd="0" destOrd="0" presId="urn:microsoft.com/office/officeart/2005/8/layout/hList1"/>
    <dgm:cxn modelId="{4996ADAF-CBCF-43D5-8B61-B6B84923AAC1}" type="presParOf" srcId="{E1DFAF8C-F7B2-472C-B31D-84B09FC91144}" destId="{2F12A86F-C589-4D37-A562-D496E2B9CB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38481-8891-4D4F-8B61-823200F7C202}">
      <dsp:nvSpPr>
        <dsp:cNvPr id="0" name=""/>
        <dsp:cNvSpPr/>
      </dsp:nvSpPr>
      <dsp:spPr>
        <a:xfrm>
          <a:off x="0" y="39298"/>
          <a:ext cx="3575549" cy="518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Current Challenges</a:t>
          </a:r>
          <a:endParaRPr lang="en-US" sz="1800" b="1" kern="1200" dirty="0"/>
        </a:p>
      </dsp:txBody>
      <dsp:txXfrm>
        <a:off x="0" y="39298"/>
        <a:ext cx="3575549" cy="518400"/>
      </dsp:txXfrm>
    </dsp:sp>
    <dsp:sp modelId="{FEEF39F4-EE4E-4B7D-B6A5-7F7BF92297FC}">
      <dsp:nvSpPr>
        <dsp:cNvPr id="0" name=""/>
        <dsp:cNvSpPr/>
      </dsp:nvSpPr>
      <dsp:spPr>
        <a:xfrm>
          <a:off x="0" y="583392"/>
          <a:ext cx="3575549" cy="513864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Schools are generally staffed with one secretary- resource stretched</a:t>
          </a:r>
          <a:endParaRPr lang="en-US" sz="1800" kern="1200" dirty="0"/>
        </a:p>
        <a:p>
          <a:pPr marL="171450" lvl="1" indent="-171450" algn="l" defTabSz="800100">
            <a:lnSpc>
              <a:spcPct val="90000"/>
            </a:lnSpc>
            <a:spcBef>
              <a:spcPct val="0"/>
            </a:spcBef>
            <a:spcAft>
              <a:spcPct val="15000"/>
            </a:spcAft>
            <a:buChar char="••"/>
          </a:pPr>
          <a:r>
            <a:rPr lang="en-US" sz="1800" kern="1200" dirty="0" smtClean="0"/>
            <a:t>There is no formal on-boarding process</a:t>
          </a:r>
          <a:endParaRPr lang="en-US" sz="1800" kern="1200" dirty="0"/>
        </a:p>
        <a:p>
          <a:pPr marL="171450" lvl="1" indent="-171450" algn="l" defTabSz="800100">
            <a:lnSpc>
              <a:spcPct val="90000"/>
            </a:lnSpc>
            <a:spcBef>
              <a:spcPct val="0"/>
            </a:spcBef>
            <a:spcAft>
              <a:spcPct val="15000"/>
            </a:spcAft>
            <a:buChar char="••"/>
          </a:pPr>
          <a:r>
            <a:rPr lang="en-US" sz="1800" kern="1200" dirty="0" smtClean="0"/>
            <a:t>Past system training was not hands-on</a:t>
          </a:r>
          <a:endParaRPr lang="en-US" sz="1800" kern="1200" dirty="0"/>
        </a:p>
        <a:p>
          <a:pPr marL="171450" lvl="1" indent="-171450" algn="l" defTabSz="800100">
            <a:lnSpc>
              <a:spcPct val="90000"/>
            </a:lnSpc>
            <a:spcBef>
              <a:spcPct val="0"/>
            </a:spcBef>
            <a:spcAft>
              <a:spcPct val="15000"/>
            </a:spcAft>
            <a:buChar char="••"/>
          </a:pPr>
          <a:r>
            <a:rPr lang="en-US" sz="1800" kern="1200" dirty="0" smtClean="0"/>
            <a:t>Constantly changing priorities</a:t>
          </a:r>
          <a:endParaRPr lang="en-US" sz="1800" kern="1200" dirty="0"/>
        </a:p>
        <a:p>
          <a:pPr marL="171450" lvl="1" indent="-171450" algn="l" defTabSz="800100">
            <a:lnSpc>
              <a:spcPct val="90000"/>
            </a:lnSpc>
            <a:spcBef>
              <a:spcPct val="0"/>
            </a:spcBef>
            <a:spcAft>
              <a:spcPct val="15000"/>
            </a:spcAft>
            <a:buChar char="••"/>
          </a:pPr>
          <a:r>
            <a:rPr lang="en-US" sz="1800" kern="1200" dirty="0" smtClean="0"/>
            <a:t>Information is not well disseminated and they are blind sided by changes</a:t>
          </a:r>
          <a:endParaRPr lang="en-US" sz="1800" kern="1200" dirty="0"/>
        </a:p>
        <a:p>
          <a:pPr marL="171450" lvl="1" indent="-171450" algn="l" defTabSz="800100">
            <a:lnSpc>
              <a:spcPct val="90000"/>
            </a:lnSpc>
            <a:spcBef>
              <a:spcPct val="0"/>
            </a:spcBef>
            <a:spcAft>
              <a:spcPct val="15000"/>
            </a:spcAft>
            <a:buChar char="••"/>
          </a:pPr>
          <a:r>
            <a:rPr lang="en-US" sz="1800" kern="1200" dirty="0" smtClean="0"/>
            <a:t>Time &amp; Attendance procedures vary by school, are manual, and time consuming</a:t>
          </a:r>
          <a:endParaRPr lang="en-US" sz="1800" kern="1200" dirty="0"/>
        </a:p>
        <a:p>
          <a:pPr marL="171450" lvl="1" indent="-171450" algn="l" defTabSz="800100">
            <a:lnSpc>
              <a:spcPct val="90000"/>
            </a:lnSpc>
            <a:spcBef>
              <a:spcPct val="0"/>
            </a:spcBef>
            <a:spcAft>
              <a:spcPct val="15000"/>
            </a:spcAft>
            <a:buChar char="••"/>
          </a:pPr>
          <a:r>
            <a:rPr lang="en-US" sz="1800" kern="1200" dirty="0" smtClean="0"/>
            <a:t>No or not enough visibility to procurement or payroll data</a:t>
          </a:r>
          <a:endParaRPr lang="en-US" sz="1800" kern="1200" dirty="0"/>
        </a:p>
        <a:p>
          <a:pPr marL="171450" lvl="1" indent="-171450" algn="l" defTabSz="800100">
            <a:lnSpc>
              <a:spcPct val="90000"/>
            </a:lnSpc>
            <a:spcBef>
              <a:spcPct val="0"/>
            </a:spcBef>
            <a:spcAft>
              <a:spcPct val="15000"/>
            </a:spcAft>
            <a:buChar char="••"/>
          </a:pPr>
          <a:r>
            <a:rPr lang="en-US" sz="1800" kern="1200" dirty="0" smtClean="0"/>
            <a:t>Reports are not sufficient</a:t>
          </a:r>
          <a:endParaRPr lang="en-US" sz="1800" kern="1200" dirty="0"/>
        </a:p>
        <a:p>
          <a:pPr marL="171450" lvl="1" indent="-171450" algn="l" defTabSz="800100">
            <a:lnSpc>
              <a:spcPct val="90000"/>
            </a:lnSpc>
            <a:spcBef>
              <a:spcPct val="0"/>
            </a:spcBef>
            <a:spcAft>
              <a:spcPct val="15000"/>
            </a:spcAft>
            <a:buChar char="••"/>
          </a:pPr>
          <a:r>
            <a:rPr lang="en-US" sz="1800" kern="1200" dirty="0" smtClean="0"/>
            <a:t>Entire resolution process is very frustrating</a:t>
          </a:r>
          <a:endParaRPr lang="en-US" sz="1800" kern="1200" dirty="0"/>
        </a:p>
      </dsp:txBody>
      <dsp:txXfrm>
        <a:off x="0" y="583392"/>
        <a:ext cx="3575549" cy="5138640"/>
      </dsp:txXfrm>
    </dsp:sp>
    <dsp:sp modelId="{A15753AA-C8F8-43BB-8AC9-C9FEEAEC5B45}">
      <dsp:nvSpPr>
        <dsp:cNvPr id="0" name=""/>
        <dsp:cNvSpPr/>
      </dsp:nvSpPr>
      <dsp:spPr>
        <a:xfrm>
          <a:off x="4076163" y="39298"/>
          <a:ext cx="3575549" cy="518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Workday Benefits</a:t>
          </a:r>
          <a:endParaRPr lang="en-US" sz="1800" b="1" kern="1200" dirty="0"/>
        </a:p>
      </dsp:txBody>
      <dsp:txXfrm>
        <a:off x="4076163" y="39298"/>
        <a:ext cx="3575549" cy="518400"/>
      </dsp:txXfrm>
    </dsp:sp>
    <dsp:sp modelId="{2F12A86F-C589-4D37-A562-D496E2B9CBA3}">
      <dsp:nvSpPr>
        <dsp:cNvPr id="0" name=""/>
        <dsp:cNvSpPr/>
      </dsp:nvSpPr>
      <dsp:spPr>
        <a:xfrm>
          <a:off x="4076163" y="557698"/>
          <a:ext cx="3575549" cy="513864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Data will be visible to all users</a:t>
          </a:r>
          <a:endParaRPr lang="en-US" sz="1800" kern="1200" dirty="0"/>
        </a:p>
        <a:p>
          <a:pPr marL="171450" lvl="1" indent="-171450" algn="l" defTabSz="800100">
            <a:lnSpc>
              <a:spcPct val="90000"/>
            </a:lnSpc>
            <a:spcBef>
              <a:spcPct val="0"/>
            </a:spcBef>
            <a:spcAft>
              <a:spcPct val="15000"/>
            </a:spcAft>
            <a:buChar char="••"/>
          </a:pPr>
          <a:r>
            <a:rPr lang="en-US" sz="1800" kern="1200" dirty="0" smtClean="0"/>
            <a:t>Automated PO/resolution process</a:t>
          </a:r>
          <a:endParaRPr lang="en-US" sz="1800" kern="1200" dirty="0"/>
        </a:p>
        <a:p>
          <a:pPr marL="171450" lvl="1" indent="-171450" algn="l" defTabSz="800100">
            <a:lnSpc>
              <a:spcPct val="90000"/>
            </a:lnSpc>
            <a:spcBef>
              <a:spcPct val="0"/>
            </a:spcBef>
            <a:spcAft>
              <a:spcPct val="15000"/>
            </a:spcAft>
            <a:buChar char="••"/>
          </a:pPr>
          <a:r>
            <a:rPr lang="en-US" sz="1800" kern="1200" dirty="0" smtClean="0"/>
            <a:t>Procurement status will be seen real time</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reporting capabilities</a:t>
          </a:r>
          <a:endParaRPr lang="en-US" sz="1800" kern="1200" dirty="0"/>
        </a:p>
        <a:p>
          <a:pPr marL="171450" lvl="1" indent="-171450" algn="l" defTabSz="800100">
            <a:lnSpc>
              <a:spcPct val="90000"/>
            </a:lnSpc>
            <a:spcBef>
              <a:spcPct val="0"/>
            </a:spcBef>
            <a:spcAft>
              <a:spcPct val="15000"/>
            </a:spcAft>
            <a:buChar char="••"/>
          </a:pPr>
          <a:r>
            <a:rPr lang="en-US" sz="1800" kern="1200" dirty="0" smtClean="0"/>
            <a:t>Ability to see payroll data</a:t>
          </a:r>
          <a:endParaRPr lang="en-US" sz="1800" kern="1200" dirty="0"/>
        </a:p>
        <a:p>
          <a:pPr marL="171450" lvl="1" indent="-171450" algn="l" defTabSz="800100">
            <a:lnSpc>
              <a:spcPct val="90000"/>
            </a:lnSpc>
            <a:spcBef>
              <a:spcPct val="0"/>
            </a:spcBef>
            <a:spcAft>
              <a:spcPct val="15000"/>
            </a:spcAft>
            <a:buChar char="••"/>
          </a:pPr>
          <a:r>
            <a:rPr lang="en-US" sz="1800" kern="1200" dirty="0" smtClean="0"/>
            <a:t>Interfaced with </a:t>
          </a:r>
          <a:r>
            <a:rPr lang="en-US" sz="1800" kern="1200" dirty="0" err="1" smtClean="0"/>
            <a:t>eSchoolPlus</a:t>
          </a:r>
          <a:endParaRPr lang="en-US" sz="1800" kern="1200" dirty="0"/>
        </a:p>
        <a:p>
          <a:pPr marL="171450" lvl="1" indent="-171450" algn="l" defTabSz="800100">
            <a:lnSpc>
              <a:spcPct val="90000"/>
            </a:lnSpc>
            <a:spcBef>
              <a:spcPct val="0"/>
            </a:spcBef>
            <a:spcAft>
              <a:spcPct val="15000"/>
            </a:spcAft>
            <a:buChar char="••"/>
          </a:pPr>
          <a:r>
            <a:rPr lang="en-US" sz="1800" kern="1200" dirty="0" smtClean="0"/>
            <a:t>Easier time and attendance process</a:t>
          </a:r>
          <a:endParaRPr lang="en-US" sz="1800" kern="1200" dirty="0"/>
        </a:p>
        <a:p>
          <a:pPr marL="171450" lvl="1" indent="-171450" algn="l" defTabSz="800100">
            <a:lnSpc>
              <a:spcPct val="90000"/>
            </a:lnSpc>
            <a:spcBef>
              <a:spcPct val="0"/>
            </a:spcBef>
            <a:spcAft>
              <a:spcPct val="15000"/>
            </a:spcAft>
            <a:buChar char="••"/>
          </a:pPr>
          <a:r>
            <a:rPr lang="en-US" sz="1800" kern="1200" dirty="0" smtClean="0"/>
            <a:t>Streamlined payroll coding</a:t>
          </a:r>
          <a:endParaRPr lang="en-US" sz="1800" kern="1200" dirty="0"/>
        </a:p>
        <a:p>
          <a:pPr marL="171450" lvl="1" indent="-171450" algn="l" defTabSz="800100">
            <a:lnSpc>
              <a:spcPct val="90000"/>
            </a:lnSpc>
            <a:spcBef>
              <a:spcPct val="0"/>
            </a:spcBef>
            <a:spcAft>
              <a:spcPct val="15000"/>
            </a:spcAft>
            <a:buChar char="••"/>
          </a:pPr>
          <a:r>
            <a:rPr lang="en-US" sz="1800" kern="1200" dirty="0" smtClean="0"/>
            <a:t>Easier to manage budgets</a:t>
          </a:r>
          <a:endParaRPr lang="en-US" sz="1800" kern="1200" dirty="0"/>
        </a:p>
        <a:p>
          <a:pPr marL="171450" lvl="1" indent="-171450" algn="l" defTabSz="800100">
            <a:lnSpc>
              <a:spcPct val="90000"/>
            </a:lnSpc>
            <a:spcBef>
              <a:spcPct val="0"/>
            </a:spcBef>
            <a:spcAft>
              <a:spcPct val="15000"/>
            </a:spcAft>
            <a:buChar char="••"/>
          </a:pPr>
          <a:r>
            <a:rPr lang="en-US" sz="1800" kern="1200" dirty="0" smtClean="0"/>
            <a:t>Will be able to tell when a charge hits a cost center and what it was for</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purchasing efficiencies </a:t>
          </a:r>
          <a:endParaRPr lang="en-US" sz="1800" kern="1200" dirty="0"/>
        </a:p>
        <a:p>
          <a:pPr marL="342900" lvl="2"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4076163" y="557698"/>
        <a:ext cx="3575549" cy="513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38481-8891-4D4F-8B61-823200F7C202}">
      <dsp:nvSpPr>
        <dsp:cNvPr id="0" name=""/>
        <dsp:cNvSpPr/>
      </dsp:nvSpPr>
      <dsp:spPr>
        <a:xfrm>
          <a:off x="0" y="39298"/>
          <a:ext cx="3575549"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Current Challenges</a:t>
          </a:r>
          <a:endParaRPr lang="en-US" sz="1800" b="1" kern="1200" dirty="0"/>
        </a:p>
      </dsp:txBody>
      <dsp:txXfrm>
        <a:off x="0" y="39298"/>
        <a:ext cx="3575549" cy="518400"/>
      </dsp:txXfrm>
    </dsp:sp>
    <dsp:sp modelId="{FEEF39F4-EE4E-4B7D-B6A5-7F7BF92297FC}">
      <dsp:nvSpPr>
        <dsp:cNvPr id="0" name=""/>
        <dsp:cNvSpPr/>
      </dsp:nvSpPr>
      <dsp:spPr>
        <a:xfrm>
          <a:off x="10871" y="575221"/>
          <a:ext cx="3575549" cy="51386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Many newly hired principals</a:t>
          </a:r>
          <a:endParaRPr lang="en-US" sz="1800" kern="1200" dirty="0"/>
        </a:p>
        <a:p>
          <a:pPr marL="342900" lvl="2" indent="-171450" algn="l" defTabSz="800100">
            <a:lnSpc>
              <a:spcPct val="90000"/>
            </a:lnSpc>
            <a:spcBef>
              <a:spcPct val="0"/>
            </a:spcBef>
            <a:spcAft>
              <a:spcPct val="15000"/>
            </a:spcAft>
            <a:buChar char="••"/>
          </a:pPr>
          <a:r>
            <a:rPr lang="en-US" sz="1800" kern="1200" dirty="0" smtClean="0"/>
            <a:t>Large learning curve for folks new to the district</a:t>
          </a:r>
          <a:endParaRPr lang="en-US" sz="1800" kern="1200" dirty="0"/>
        </a:p>
        <a:p>
          <a:pPr marL="171450" lvl="1" indent="-171450" algn="l" defTabSz="800100">
            <a:lnSpc>
              <a:spcPct val="90000"/>
            </a:lnSpc>
            <a:spcBef>
              <a:spcPct val="0"/>
            </a:spcBef>
            <a:spcAft>
              <a:spcPct val="15000"/>
            </a:spcAft>
            <a:buChar char="••"/>
          </a:pPr>
          <a:r>
            <a:rPr lang="en-US" sz="1800" kern="1200" dirty="0" smtClean="0"/>
            <a:t>Constantly changing priorities</a:t>
          </a:r>
          <a:endParaRPr lang="en-US" sz="1800" kern="1200" dirty="0"/>
        </a:p>
        <a:p>
          <a:pPr marL="171450" lvl="1" indent="-171450" algn="l" defTabSz="800100">
            <a:lnSpc>
              <a:spcPct val="90000"/>
            </a:lnSpc>
            <a:spcBef>
              <a:spcPct val="0"/>
            </a:spcBef>
            <a:spcAft>
              <a:spcPct val="15000"/>
            </a:spcAft>
            <a:buChar char="••"/>
          </a:pPr>
          <a:r>
            <a:rPr lang="en-US" sz="1800" kern="1200" dirty="0" smtClean="0"/>
            <a:t>Close to change saturation</a:t>
          </a:r>
          <a:endParaRPr lang="en-US" sz="1800" kern="1200" dirty="0"/>
        </a:p>
        <a:p>
          <a:pPr marL="342900" lvl="2" indent="-171450" algn="l" defTabSz="800100">
            <a:lnSpc>
              <a:spcPct val="90000"/>
            </a:lnSpc>
            <a:spcBef>
              <a:spcPct val="0"/>
            </a:spcBef>
            <a:spcAft>
              <a:spcPct val="15000"/>
            </a:spcAft>
            <a:buChar char="••"/>
          </a:pPr>
          <a:r>
            <a:rPr lang="en-US" sz="1800" kern="1200" dirty="0" smtClean="0"/>
            <a:t>Get requests from every direction</a:t>
          </a:r>
          <a:endParaRPr lang="en-US" sz="1800" kern="1200" dirty="0"/>
        </a:p>
        <a:p>
          <a:pPr marL="171450" lvl="1" indent="-171450" algn="l" defTabSz="800100">
            <a:lnSpc>
              <a:spcPct val="90000"/>
            </a:lnSpc>
            <a:spcBef>
              <a:spcPct val="0"/>
            </a:spcBef>
            <a:spcAft>
              <a:spcPct val="15000"/>
            </a:spcAft>
            <a:buChar char="••"/>
          </a:pPr>
          <a:r>
            <a:rPr lang="en-US" sz="1800" kern="1200" dirty="0" smtClean="0"/>
            <a:t>Information is not well disseminated and blind sided by changes</a:t>
          </a:r>
          <a:endParaRPr lang="en-US" sz="1800" kern="1200" dirty="0"/>
        </a:p>
        <a:p>
          <a:pPr marL="171450" lvl="1" indent="-171450" algn="l" defTabSz="800100">
            <a:lnSpc>
              <a:spcPct val="90000"/>
            </a:lnSpc>
            <a:spcBef>
              <a:spcPct val="0"/>
            </a:spcBef>
            <a:spcAft>
              <a:spcPct val="15000"/>
            </a:spcAft>
            <a:buChar char="••"/>
          </a:pPr>
          <a:r>
            <a:rPr lang="en-US" sz="1800" kern="1200" dirty="0" smtClean="0"/>
            <a:t>Lack of good, flexible data and reports</a:t>
          </a:r>
          <a:endParaRPr lang="en-US" sz="1800" kern="1200" dirty="0"/>
        </a:p>
        <a:p>
          <a:pPr marL="171450" lvl="1" indent="-171450" algn="l" defTabSz="800100">
            <a:lnSpc>
              <a:spcPct val="90000"/>
            </a:lnSpc>
            <a:spcBef>
              <a:spcPct val="0"/>
            </a:spcBef>
            <a:spcAft>
              <a:spcPct val="15000"/>
            </a:spcAft>
            <a:buChar char="••"/>
          </a:pPr>
          <a:r>
            <a:rPr lang="en-US" sz="1800" kern="1200" dirty="0" smtClean="0"/>
            <a:t>Student Based Budgeting is frustrating due to the lack of tools for the central office</a:t>
          </a:r>
          <a:endParaRPr lang="en-US" sz="1800" kern="1200" dirty="0"/>
        </a:p>
        <a:p>
          <a:pPr marL="171450" lvl="1" indent="-171450" algn="l" defTabSz="800100">
            <a:lnSpc>
              <a:spcPct val="90000"/>
            </a:lnSpc>
            <a:spcBef>
              <a:spcPct val="0"/>
            </a:spcBef>
            <a:spcAft>
              <a:spcPct val="15000"/>
            </a:spcAft>
            <a:buChar char="••"/>
          </a:pPr>
          <a:r>
            <a:rPr lang="en-US" sz="1800" kern="1200" dirty="0" smtClean="0"/>
            <a:t>Have to access so many disparate systems</a:t>
          </a:r>
          <a:endParaRPr lang="en-US" sz="1800" kern="1200" dirty="0"/>
        </a:p>
        <a:p>
          <a:pPr marL="171450" lvl="1" indent="-171450" algn="l" defTabSz="800100">
            <a:lnSpc>
              <a:spcPct val="90000"/>
            </a:lnSpc>
            <a:spcBef>
              <a:spcPct val="0"/>
            </a:spcBef>
            <a:spcAft>
              <a:spcPct val="15000"/>
            </a:spcAft>
            <a:buChar char="••"/>
          </a:pPr>
          <a:r>
            <a:rPr lang="en-US" sz="1800" kern="1200" dirty="0" smtClean="0"/>
            <a:t>Pulling data is error prone</a:t>
          </a:r>
          <a:endParaRPr lang="en-US" sz="1800" kern="1200" dirty="0"/>
        </a:p>
      </dsp:txBody>
      <dsp:txXfrm>
        <a:off x="10871" y="575221"/>
        <a:ext cx="3575549" cy="5138640"/>
      </dsp:txXfrm>
    </dsp:sp>
    <dsp:sp modelId="{A15753AA-C8F8-43BB-8AC9-C9FEEAEC5B45}">
      <dsp:nvSpPr>
        <dsp:cNvPr id="0" name=""/>
        <dsp:cNvSpPr/>
      </dsp:nvSpPr>
      <dsp:spPr>
        <a:xfrm>
          <a:off x="4076163" y="39298"/>
          <a:ext cx="3575549"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Benefits</a:t>
          </a:r>
          <a:endParaRPr lang="en-US" sz="1800" b="1" kern="1200" dirty="0"/>
        </a:p>
      </dsp:txBody>
      <dsp:txXfrm>
        <a:off x="4076163" y="39298"/>
        <a:ext cx="3575549" cy="518400"/>
      </dsp:txXfrm>
    </dsp:sp>
    <dsp:sp modelId="{2F12A86F-C589-4D37-A562-D496E2B9CBA3}">
      <dsp:nvSpPr>
        <dsp:cNvPr id="0" name=""/>
        <dsp:cNvSpPr/>
      </dsp:nvSpPr>
      <dsp:spPr>
        <a:xfrm>
          <a:off x="4076163" y="557698"/>
          <a:ext cx="3575549" cy="51386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Each building is so vastly different.  Better data will help drill down to differences and support data driven decisions</a:t>
          </a:r>
          <a:endParaRPr lang="en-US" sz="1800" kern="1200" dirty="0"/>
        </a:p>
        <a:p>
          <a:pPr marL="171450" lvl="1" indent="-171450" algn="l" defTabSz="800100">
            <a:lnSpc>
              <a:spcPct val="90000"/>
            </a:lnSpc>
            <a:spcBef>
              <a:spcPct val="0"/>
            </a:spcBef>
            <a:spcAft>
              <a:spcPct val="15000"/>
            </a:spcAft>
            <a:buChar char="••"/>
          </a:pPr>
          <a:r>
            <a:rPr lang="en-US" sz="1800" kern="1200" dirty="0" smtClean="0"/>
            <a:t>Flexible, user-friendly and accurate reporting</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Time &amp; Attendance</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requisition workflow</a:t>
          </a:r>
          <a:endParaRPr lang="en-US" sz="1800" kern="1200" dirty="0"/>
        </a:p>
        <a:p>
          <a:pPr marL="171450" lvl="1" indent="-171450" algn="l" defTabSz="800100">
            <a:lnSpc>
              <a:spcPct val="90000"/>
            </a:lnSpc>
            <a:spcBef>
              <a:spcPct val="0"/>
            </a:spcBef>
            <a:spcAft>
              <a:spcPct val="15000"/>
            </a:spcAft>
            <a:buChar char="••"/>
          </a:pPr>
          <a:r>
            <a:rPr lang="en-US" sz="1800" kern="1200" dirty="0" smtClean="0"/>
            <a:t>New budgeting tool</a:t>
          </a:r>
          <a:endParaRPr lang="en-US" sz="1800" kern="1200" dirty="0"/>
        </a:p>
        <a:p>
          <a:pPr marL="342900" lvl="2" indent="-171450" algn="l" defTabSz="800100">
            <a:lnSpc>
              <a:spcPct val="90000"/>
            </a:lnSpc>
            <a:spcBef>
              <a:spcPct val="0"/>
            </a:spcBef>
            <a:spcAft>
              <a:spcPct val="15000"/>
            </a:spcAft>
            <a:buChar char="••"/>
          </a:pPr>
          <a:r>
            <a:rPr lang="en-US" sz="1800" kern="1200" dirty="0" smtClean="0"/>
            <a:t>Will enable strategic budget conversations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Employee self service</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performance data</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4076163" y="557698"/>
        <a:ext cx="3575549" cy="513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38481-8891-4D4F-8B61-823200F7C202}">
      <dsp:nvSpPr>
        <dsp:cNvPr id="0" name=""/>
        <dsp:cNvSpPr/>
      </dsp:nvSpPr>
      <dsp:spPr>
        <a:xfrm>
          <a:off x="0" y="116857"/>
          <a:ext cx="3575549" cy="547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Current Challenges</a:t>
          </a:r>
          <a:endParaRPr lang="en-US" sz="1800" b="1" kern="1200" dirty="0"/>
        </a:p>
      </dsp:txBody>
      <dsp:txXfrm>
        <a:off x="0" y="116857"/>
        <a:ext cx="3575549" cy="547200"/>
      </dsp:txXfrm>
    </dsp:sp>
    <dsp:sp modelId="{FEEF39F4-EE4E-4B7D-B6A5-7F7BF92297FC}">
      <dsp:nvSpPr>
        <dsp:cNvPr id="0" name=""/>
        <dsp:cNvSpPr/>
      </dsp:nvSpPr>
      <dsp:spPr>
        <a:xfrm>
          <a:off x="0" y="688830"/>
          <a:ext cx="3575549" cy="49547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Information is not well disseminated and people are blind sided by changes</a:t>
          </a:r>
          <a:endParaRPr lang="en-US" sz="1900" kern="1200" dirty="0"/>
        </a:p>
        <a:p>
          <a:pPr marL="171450" lvl="1" indent="-171450" algn="l" defTabSz="844550">
            <a:lnSpc>
              <a:spcPct val="90000"/>
            </a:lnSpc>
            <a:spcBef>
              <a:spcPct val="0"/>
            </a:spcBef>
            <a:spcAft>
              <a:spcPct val="15000"/>
            </a:spcAft>
            <a:buChar char="••"/>
          </a:pPr>
          <a:r>
            <a:rPr lang="en-US" sz="1900" kern="1200" dirty="0" smtClean="0"/>
            <a:t>Have to make multiple phone calls to multiple places within Central Office to get something done</a:t>
          </a:r>
          <a:endParaRPr lang="en-US" sz="1900" kern="1200" dirty="0"/>
        </a:p>
        <a:p>
          <a:pPr marL="171450" lvl="1" indent="-171450" algn="l" defTabSz="844550">
            <a:lnSpc>
              <a:spcPct val="90000"/>
            </a:lnSpc>
            <a:spcBef>
              <a:spcPct val="0"/>
            </a:spcBef>
            <a:spcAft>
              <a:spcPct val="15000"/>
            </a:spcAft>
            <a:buChar char="••"/>
          </a:pPr>
          <a:r>
            <a:rPr lang="en-US" sz="1900" kern="1200" dirty="0" smtClean="0"/>
            <a:t>Payroll is sometimes delayed and the stubs are not clear</a:t>
          </a:r>
          <a:endParaRPr lang="en-US" sz="1900" kern="1200" dirty="0"/>
        </a:p>
        <a:p>
          <a:pPr marL="342900" lvl="2" indent="-171450" algn="l" defTabSz="844550">
            <a:lnSpc>
              <a:spcPct val="90000"/>
            </a:lnSpc>
            <a:spcBef>
              <a:spcPct val="0"/>
            </a:spcBef>
            <a:spcAft>
              <a:spcPct val="15000"/>
            </a:spcAft>
            <a:buChar char="••"/>
          </a:pPr>
          <a:r>
            <a:rPr lang="en-US" sz="1900" kern="1200" dirty="0" smtClean="0"/>
            <a:t>Professional development pay tends to be delayed</a:t>
          </a:r>
          <a:endParaRPr lang="en-US" sz="1900" kern="1200" dirty="0"/>
        </a:p>
        <a:p>
          <a:pPr marL="171450" lvl="1" indent="-171450" algn="l" defTabSz="844550">
            <a:lnSpc>
              <a:spcPct val="90000"/>
            </a:lnSpc>
            <a:spcBef>
              <a:spcPct val="0"/>
            </a:spcBef>
            <a:spcAft>
              <a:spcPct val="15000"/>
            </a:spcAft>
            <a:buChar char="••"/>
          </a:pPr>
          <a:r>
            <a:rPr lang="en-US" sz="1900" kern="1200" dirty="0" smtClean="0"/>
            <a:t>Materials ordered don’t typically arrive on time</a:t>
          </a:r>
          <a:endParaRPr lang="en-US" sz="1900" kern="1200" dirty="0"/>
        </a:p>
      </dsp:txBody>
      <dsp:txXfrm>
        <a:off x="0" y="688830"/>
        <a:ext cx="3575549" cy="4954724"/>
      </dsp:txXfrm>
    </dsp:sp>
    <dsp:sp modelId="{A15753AA-C8F8-43BB-8AC9-C9FEEAEC5B45}">
      <dsp:nvSpPr>
        <dsp:cNvPr id="0" name=""/>
        <dsp:cNvSpPr/>
      </dsp:nvSpPr>
      <dsp:spPr>
        <a:xfrm>
          <a:off x="4076163" y="116857"/>
          <a:ext cx="3575549" cy="547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Benefits</a:t>
          </a:r>
          <a:endParaRPr lang="en-US" sz="1800" b="1" kern="1200" dirty="0"/>
        </a:p>
      </dsp:txBody>
      <dsp:txXfrm>
        <a:off x="4076163" y="116857"/>
        <a:ext cx="3575549" cy="547200"/>
      </dsp:txXfrm>
    </dsp:sp>
    <dsp:sp modelId="{2F12A86F-C589-4D37-A562-D496E2B9CBA3}">
      <dsp:nvSpPr>
        <dsp:cNvPr id="0" name=""/>
        <dsp:cNvSpPr/>
      </dsp:nvSpPr>
      <dsp:spPr>
        <a:xfrm>
          <a:off x="4076163" y="664057"/>
          <a:ext cx="3575549" cy="49547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Transparency of information</a:t>
          </a:r>
          <a:endParaRPr lang="en-US" sz="1900" kern="1200" dirty="0"/>
        </a:p>
        <a:p>
          <a:pPr marL="342900" lvl="2" indent="-171450" algn="l" defTabSz="844550">
            <a:lnSpc>
              <a:spcPct val="90000"/>
            </a:lnSpc>
            <a:spcBef>
              <a:spcPct val="0"/>
            </a:spcBef>
            <a:spcAft>
              <a:spcPct val="15000"/>
            </a:spcAft>
            <a:buChar char="••"/>
          </a:pPr>
          <a:r>
            <a:rPr lang="en-US" sz="1900" kern="1200" smtClean="0"/>
            <a:t>Visible, real-time data</a:t>
          </a:r>
          <a:endParaRPr lang="en-US" sz="1900" kern="1200" dirty="0" smtClean="0"/>
        </a:p>
        <a:p>
          <a:pPr marL="342900" lvl="2" indent="-171450" algn="l" defTabSz="844550">
            <a:lnSpc>
              <a:spcPct val="90000"/>
            </a:lnSpc>
            <a:spcBef>
              <a:spcPct val="0"/>
            </a:spcBef>
            <a:spcAft>
              <a:spcPct val="15000"/>
            </a:spcAft>
            <a:buChar char="••"/>
          </a:pPr>
          <a:r>
            <a:rPr lang="en-US" sz="1900" kern="1200" dirty="0" smtClean="0"/>
            <a:t>Status of approvals</a:t>
          </a:r>
        </a:p>
        <a:p>
          <a:pPr marL="171450" lvl="1" indent="-171450" algn="l" defTabSz="844550">
            <a:lnSpc>
              <a:spcPct val="90000"/>
            </a:lnSpc>
            <a:spcBef>
              <a:spcPct val="0"/>
            </a:spcBef>
            <a:spcAft>
              <a:spcPct val="15000"/>
            </a:spcAft>
            <a:buChar char="••"/>
          </a:pPr>
          <a:r>
            <a:rPr lang="en-US" sz="1900" kern="1200" dirty="0" smtClean="0"/>
            <a:t>Employee Self Service</a:t>
          </a:r>
          <a:endParaRPr lang="en-US" sz="1900" kern="1200" dirty="0"/>
        </a:p>
        <a:p>
          <a:pPr marL="342900" lvl="2" indent="-171450" algn="l" defTabSz="844550">
            <a:lnSpc>
              <a:spcPct val="90000"/>
            </a:lnSpc>
            <a:spcBef>
              <a:spcPct val="0"/>
            </a:spcBef>
            <a:spcAft>
              <a:spcPct val="15000"/>
            </a:spcAft>
            <a:buChar char="••"/>
          </a:pPr>
          <a:r>
            <a:rPr lang="en-US" sz="1900" kern="1200" dirty="0" smtClean="0"/>
            <a:t>Change of address, direct deposit, W4, W2 &amp; benefits enrollment</a:t>
          </a:r>
          <a:endParaRPr lang="en-US" sz="1900" kern="1200" dirty="0"/>
        </a:p>
        <a:p>
          <a:pPr marL="171450" lvl="1" indent="-171450" algn="l" defTabSz="844550">
            <a:lnSpc>
              <a:spcPct val="90000"/>
            </a:lnSpc>
            <a:spcBef>
              <a:spcPct val="0"/>
            </a:spcBef>
            <a:spcAft>
              <a:spcPct val="15000"/>
            </a:spcAft>
            <a:buChar char="••"/>
          </a:pPr>
          <a:r>
            <a:rPr lang="en-US" sz="1900" kern="1200" dirty="0" smtClean="0"/>
            <a:t>Payroll will be timely, first checks will be accurate</a:t>
          </a:r>
          <a:endParaRPr lang="en-US" sz="1900" kern="1200" dirty="0"/>
        </a:p>
        <a:p>
          <a:pPr marL="171450" lvl="1" indent="-171450" algn="l" defTabSz="844550">
            <a:lnSpc>
              <a:spcPct val="90000"/>
            </a:lnSpc>
            <a:spcBef>
              <a:spcPct val="0"/>
            </a:spcBef>
            <a:spcAft>
              <a:spcPct val="15000"/>
            </a:spcAft>
            <a:buChar char="••"/>
          </a:pPr>
          <a:r>
            <a:rPr lang="en-US" sz="1900" kern="1200" dirty="0" smtClean="0"/>
            <a:t>Pay stubs will be on-line and have more detail</a:t>
          </a:r>
          <a:endParaRPr lang="en-US" sz="1900" kern="1200" dirty="0"/>
        </a:p>
        <a:p>
          <a:pPr marL="342900" lvl="2" indent="-171450" algn="l" defTabSz="844550">
            <a:lnSpc>
              <a:spcPct val="90000"/>
            </a:lnSpc>
            <a:spcBef>
              <a:spcPct val="0"/>
            </a:spcBef>
            <a:spcAft>
              <a:spcPct val="15000"/>
            </a:spcAft>
            <a:buChar char="••"/>
          </a:pPr>
          <a:r>
            <a:rPr lang="en-US" sz="1900" kern="1200" dirty="0" smtClean="0"/>
            <a:t>Environmentally friendly</a:t>
          </a:r>
          <a:endParaRPr lang="en-US" sz="1900" kern="1200" dirty="0"/>
        </a:p>
        <a:p>
          <a:pPr marL="171450" lvl="1" indent="-171450" algn="l" defTabSz="844550">
            <a:lnSpc>
              <a:spcPct val="90000"/>
            </a:lnSpc>
            <a:spcBef>
              <a:spcPct val="0"/>
            </a:spcBef>
            <a:spcAft>
              <a:spcPct val="15000"/>
            </a:spcAft>
            <a:buChar char="••"/>
          </a:pPr>
          <a:r>
            <a:rPr lang="en-US" sz="1900" kern="1200" dirty="0" smtClean="0"/>
            <a:t>Expenses will be reimbursed more timely</a:t>
          </a:r>
          <a:endParaRPr lang="en-US" sz="1900" kern="1200" dirty="0"/>
        </a:p>
        <a:p>
          <a:pPr marL="171450" lvl="1" indent="-171450" algn="l" defTabSz="844550">
            <a:lnSpc>
              <a:spcPct val="90000"/>
            </a:lnSpc>
            <a:spcBef>
              <a:spcPct val="0"/>
            </a:spcBef>
            <a:spcAft>
              <a:spcPct val="15000"/>
            </a:spcAft>
            <a:buChar char="••"/>
          </a:pPr>
          <a:r>
            <a:rPr lang="en-US" sz="1900" kern="1200" dirty="0" smtClean="0"/>
            <a:t>Procurement process will be more efficient</a:t>
          </a:r>
          <a:endParaRPr lang="en-US" sz="1900" kern="1200" dirty="0"/>
        </a:p>
      </dsp:txBody>
      <dsp:txXfrm>
        <a:off x="4076163" y="664057"/>
        <a:ext cx="3575549" cy="4954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F0C27-0D17-42C8-8FF8-14836313A0C4}">
      <dsp:nvSpPr>
        <dsp:cNvPr id="0" name=""/>
        <dsp:cNvSpPr/>
      </dsp:nvSpPr>
      <dsp:spPr>
        <a:xfrm>
          <a:off x="37" y="262297"/>
          <a:ext cx="3575549"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Current Challenges</a:t>
          </a:r>
          <a:endParaRPr lang="en-US" sz="1800" b="1" kern="1200" dirty="0"/>
        </a:p>
      </dsp:txBody>
      <dsp:txXfrm>
        <a:off x="37" y="262297"/>
        <a:ext cx="3575549" cy="460800"/>
      </dsp:txXfrm>
    </dsp:sp>
    <dsp:sp modelId="{6D52AB7E-03EB-4237-9EF2-7A833D336ACD}">
      <dsp:nvSpPr>
        <dsp:cNvPr id="0" name=""/>
        <dsp:cNvSpPr/>
      </dsp:nvSpPr>
      <dsp:spPr>
        <a:xfrm>
          <a:off x="37" y="723097"/>
          <a:ext cx="3575549" cy="4567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The technical systems to support the life cycle of an employee are fractured, nonexistent or unreliable</a:t>
          </a:r>
          <a:endParaRPr lang="en-US" sz="1600" kern="1200" dirty="0"/>
        </a:p>
        <a:p>
          <a:pPr marL="171450" lvl="1" indent="-171450" algn="l" defTabSz="711200">
            <a:lnSpc>
              <a:spcPct val="90000"/>
            </a:lnSpc>
            <a:spcBef>
              <a:spcPct val="0"/>
            </a:spcBef>
            <a:spcAft>
              <a:spcPct val="15000"/>
            </a:spcAft>
            <a:buChar char="••"/>
          </a:pPr>
          <a:r>
            <a:rPr lang="en-US" sz="1600" kern="1200" dirty="0" smtClean="0"/>
            <a:t>Required data is unreliable, nonexistent, incomplete and not real time</a:t>
          </a:r>
          <a:endParaRPr lang="en-US" sz="1600" kern="1200" dirty="0"/>
        </a:p>
        <a:p>
          <a:pPr marL="171450" lvl="1" indent="-171450" algn="l" defTabSz="711200">
            <a:lnSpc>
              <a:spcPct val="90000"/>
            </a:lnSpc>
            <a:spcBef>
              <a:spcPct val="0"/>
            </a:spcBef>
            <a:spcAft>
              <a:spcPct val="15000"/>
            </a:spcAft>
            <a:buChar char="••"/>
          </a:pPr>
          <a:r>
            <a:rPr lang="en-US" sz="1600" kern="1200" dirty="0" smtClean="0"/>
            <a:t>Incredibly high volume of new employees processed every year</a:t>
          </a:r>
          <a:endParaRPr lang="en-US" sz="1600" kern="1200" dirty="0"/>
        </a:p>
        <a:p>
          <a:pPr marL="342900" lvl="2" indent="-171450" algn="l" defTabSz="711200">
            <a:lnSpc>
              <a:spcPct val="90000"/>
            </a:lnSpc>
            <a:spcBef>
              <a:spcPct val="0"/>
            </a:spcBef>
            <a:spcAft>
              <a:spcPct val="15000"/>
            </a:spcAft>
            <a:buChar char="••"/>
          </a:pPr>
          <a:r>
            <a:rPr lang="en-US" sz="1600" kern="1200" dirty="0" smtClean="0"/>
            <a:t>Re-staffed 20-25% of district last year</a:t>
          </a:r>
          <a:endParaRPr lang="en-US" sz="1600" kern="1200" dirty="0"/>
        </a:p>
        <a:p>
          <a:pPr marL="342900" lvl="2" indent="-171450" algn="l" defTabSz="711200">
            <a:lnSpc>
              <a:spcPct val="90000"/>
            </a:lnSpc>
            <a:spcBef>
              <a:spcPct val="0"/>
            </a:spcBef>
            <a:spcAft>
              <a:spcPct val="15000"/>
            </a:spcAft>
            <a:buChar char="••"/>
          </a:pPr>
          <a:r>
            <a:rPr lang="en-US" sz="1600" kern="1200" dirty="0" smtClean="0"/>
            <a:t>Principal turnover is 33%</a:t>
          </a:r>
          <a:endParaRPr lang="en-US" sz="1600" kern="1200" dirty="0"/>
        </a:p>
        <a:p>
          <a:pPr marL="171450" lvl="1" indent="-171450" algn="l" defTabSz="711200">
            <a:lnSpc>
              <a:spcPct val="90000"/>
            </a:lnSpc>
            <a:spcBef>
              <a:spcPct val="0"/>
            </a:spcBef>
            <a:spcAft>
              <a:spcPct val="15000"/>
            </a:spcAft>
            <a:buChar char="••"/>
          </a:pPr>
          <a:r>
            <a:rPr lang="en-US" sz="1600" kern="1200" dirty="0" smtClean="0"/>
            <a:t>Staff size is too small to support the district’s needs</a:t>
          </a:r>
          <a:endParaRPr lang="en-US" sz="1600" kern="1200" dirty="0"/>
        </a:p>
        <a:p>
          <a:pPr marL="342900" lvl="2" indent="-171450" algn="l" defTabSz="711200">
            <a:lnSpc>
              <a:spcPct val="90000"/>
            </a:lnSpc>
            <a:spcBef>
              <a:spcPct val="0"/>
            </a:spcBef>
            <a:spcAft>
              <a:spcPct val="15000"/>
            </a:spcAft>
            <a:buChar char="••"/>
          </a:pPr>
          <a:r>
            <a:rPr lang="en-US" sz="1600" kern="1200" dirty="0" smtClean="0"/>
            <a:t>Don’t have the data or time to serve the schools</a:t>
          </a:r>
          <a:endParaRPr lang="en-US" sz="1600" kern="1200" dirty="0"/>
        </a:p>
        <a:p>
          <a:pPr marL="342900" lvl="2" indent="-171450" algn="l" defTabSz="711200">
            <a:lnSpc>
              <a:spcPct val="90000"/>
            </a:lnSpc>
            <a:spcBef>
              <a:spcPct val="0"/>
            </a:spcBef>
            <a:spcAft>
              <a:spcPct val="15000"/>
            </a:spcAft>
            <a:buChar char="••"/>
          </a:pPr>
          <a:r>
            <a:rPr lang="en-US" sz="1600" kern="1200" dirty="0" smtClean="0"/>
            <a:t>Don’t have the systems to allow schools and employees to be self-sufficient</a:t>
          </a:r>
          <a:endParaRPr lang="en-US" sz="1600" kern="1200" dirty="0"/>
        </a:p>
      </dsp:txBody>
      <dsp:txXfrm>
        <a:off x="37" y="723097"/>
        <a:ext cx="3575549" cy="4567680"/>
      </dsp:txXfrm>
    </dsp:sp>
    <dsp:sp modelId="{F0518C5A-5391-4A3B-838C-86B2833D8477}">
      <dsp:nvSpPr>
        <dsp:cNvPr id="0" name=""/>
        <dsp:cNvSpPr/>
      </dsp:nvSpPr>
      <dsp:spPr>
        <a:xfrm>
          <a:off x="4076163" y="262297"/>
          <a:ext cx="3575549"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Benefits</a:t>
          </a:r>
          <a:endParaRPr lang="en-US" sz="1800" b="1" kern="1200" dirty="0"/>
        </a:p>
      </dsp:txBody>
      <dsp:txXfrm>
        <a:off x="4076163" y="262297"/>
        <a:ext cx="3575549" cy="460800"/>
      </dsp:txXfrm>
    </dsp:sp>
    <dsp:sp modelId="{3A222C9E-AF3F-46D3-A025-846FC03EB89E}">
      <dsp:nvSpPr>
        <dsp:cNvPr id="0" name=""/>
        <dsp:cNvSpPr/>
      </dsp:nvSpPr>
      <dsp:spPr>
        <a:xfrm>
          <a:off x="4076163" y="723097"/>
          <a:ext cx="3575549" cy="4567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Provides the basic tools necessary to do the job.</a:t>
          </a:r>
          <a:endParaRPr lang="en-US" sz="1600" kern="1200" dirty="0"/>
        </a:p>
        <a:p>
          <a:pPr marL="171450" lvl="1" indent="-171450" algn="l" defTabSz="711200">
            <a:lnSpc>
              <a:spcPct val="90000"/>
            </a:lnSpc>
            <a:spcBef>
              <a:spcPct val="0"/>
            </a:spcBef>
            <a:spcAft>
              <a:spcPct val="15000"/>
            </a:spcAft>
            <a:buChar char="••"/>
          </a:pPr>
          <a:r>
            <a:rPr lang="en-US" sz="1600" kern="1200" dirty="0" smtClean="0"/>
            <a:t>Functions found in </a:t>
          </a:r>
          <a:r>
            <a:rPr lang="en-US" sz="1600" b="0" kern="1200" dirty="0" smtClean="0"/>
            <a:t>CIMS EMS &amp; FMS, </a:t>
          </a:r>
          <a:r>
            <a:rPr lang="en-US" sz="1600" b="0" kern="1200" dirty="0" err="1" smtClean="0"/>
            <a:t>Esweb</a:t>
          </a:r>
          <a:r>
            <a:rPr lang="en-US" sz="1600" b="0" kern="1200" dirty="0" smtClean="0"/>
            <a:t>, TDES System from True North Logic, and </a:t>
          </a:r>
          <a:r>
            <a:rPr lang="en-US" sz="1600" b="0" kern="1200" dirty="0" err="1" smtClean="0"/>
            <a:t>Applitrack</a:t>
          </a:r>
          <a:r>
            <a:rPr lang="en-US" sz="1600" b="0" kern="1200" dirty="0" smtClean="0"/>
            <a:t> (and others) will be integrated into one system</a:t>
          </a:r>
          <a:endParaRPr lang="en-US" sz="1600" kern="1200" dirty="0"/>
        </a:p>
        <a:p>
          <a:pPr marL="171450" lvl="1" indent="-171450" algn="l" defTabSz="711200">
            <a:lnSpc>
              <a:spcPct val="90000"/>
            </a:lnSpc>
            <a:spcBef>
              <a:spcPct val="0"/>
            </a:spcBef>
            <a:spcAft>
              <a:spcPct val="15000"/>
            </a:spcAft>
            <a:buChar char="••"/>
          </a:pPr>
          <a:r>
            <a:rPr lang="en-US" sz="1600" kern="1200" dirty="0" smtClean="0"/>
            <a:t>Eliminates ERF paper process </a:t>
          </a:r>
          <a:endParaRPr lang="en-US" sz="1600" kern="1200" dirty="0"/>
        </a:p>
        <a:p>
          <a:pPr marL="171450" lvl="1" indent="-171450" algn="l" defTabSz="711200">
            <a:lnSpc>
              <a:spcPct val="90000"/>
            </a:lnSpc>
            <a:spcBef>
              <a:spcPct val="0"/>
            </a:spcBef>
            <a:spcAft>
              <a:spcPct val="15000"/>
            </a:spcAft>
            <a:buChar char="••"/>
          </a:pPr>
          <a:r>
            <a:rPr lang="en-US" sz="1600" kern="1200" dirty="0" smtClean="0"/>
            <a:t>Ability to measure operational effectiveness including application tracking and onboarding status</a:t>
          </a:r>
          <a:endParaRPr lang="en-US" sz="1600" kern="1200" dirty="0"/>
        </a:p>
        <a:p>
          <a:pPr marL="171450" lvl="1" indent="-171450" algn="l" defTabSz="711200">
            <a:lnSpc>
              <a:spcPct val="90000"/>
            </a:lnSpc>
            <a:spcBef>
              <a:spcPct val="0"/>
            </a:spcBef>
            <a:spcAft>
              <a:spcPct val="15000"/>
            </a:spcAft>
            <a:buChar char="••"/>
          </a:pPr>
          <a:r>
            <a:rPr lang="en-US" sz="1600" kern="1200" dirty="0" smtClean="0"/>
            <a:t>Ability to have multiple users in the system at any given time</a:t>
          </a:r>
          <a:endParaRPr lang="en-US" sz="1600" kern="1200" dirty="0"/>
        </a:p>
        <a:p>
          <a:pPr marL="171450" lvl="1" indent="-171450" algn="l" defTabSz="711200">
            <a:lnSpc>
              <a:spcPct val="90000"/>
            </a:lnSpc>
            <a:spcBef>
              <a:spcPct val="0"/>
            </a:spcBef>
            <a:spcAft>
              <a:spcPct val="15000"/>
            </a:spcAft>
            <a:buChar char="••"/>
          </a:pPr>
          <a:r>
            <a:rPr lang="en-US" sz="1600" kern="1200" dirty="0" smtClean="0"/>
            <a:t>Provides data visibility</a:t>
          </a:r>
          <a:endParaRPr lang="en-US" sz="1600" kern="1200" dirty="0"/>
        </a:p>
        <a:p>
          <a:pPr marL="171450" lvl="1" indent="-171450" algn="l" defTabSz="711200">
            <a:lnSpc>
              <a:spcPct val="90000"/>
            </a:lnSpc>
            <a:spcBef>
              <a:spcPct val="0"/>
            </a:spcBef>
            <a:spcAft>
              <a:spcPct val="15000"/>
            </a:spcAft>
            <a:buChar char="••"/>
          </a:pPr>
          <a:r>
            <a:rPr lang="en-US" sz="1600" kern="1200" dirty="0" smtClean="0"/>
            <a:t>Improves, standard reporting capabilities</a:t>
          </a:r>
          <a:endParaRPr lang="en-US" sz="1600" kern="1200" dirty="0"/>
        </a:p>
        <a:p>
          <a:pPr marL="171450" lvl="1" indent="-171450" algn="l" defTabSz="711200">
            <a:lnSpc>
              <a:spcPct val="90000"/>
            </a:lnSpc>
            <a:spcBef>
              <a:spcPct val="0"/>
            </a:spcBef>
            <a:spcAft>
              <a:spcPct val="15000"/>
            </a:spcAft>
            <a:buChar char="••"/>
          </a:pPr>
          <a:r>
            <a:rPr lang="en-US" sz="1600" kern="1200" dirty="0" smtClean="0"/>
            <a:t>Improves collaboration</a:t>
          </a:r>
          <a:endParaRPr lang="en-US" sz="1600" kern="1200" dirty="0"/>
        </a:p>
        <a:p>
          <a:pPr marL="171450" lvl="1" indent="-171450" algn="l" defTabSz="711200">
            <a:lnSpc>
              <a:spcPct val="90000"/>
            </a:lnSpc>
            <a:spcBef>
              <a:spcPct val="0"/>
            </a:spcBef>
            <a:spcAft>
              <a:spcPct val="15000"/>
            </a:spcAft>
            <a:buChar char="••"/>
          </a:pPr>
          <a:r>
            <a:rPr lang="en-US" sz="1600" kern="1200" dirty="0" smtClean="0"/>
            <a:t>Will free time to work with Principals</a:t>
          </a:r>
          <a:endParaRPr lang="en-US" sz="1600" kern="1200" dirty="0"/>
        </a:p>
      </dsp:txBody>
      <dsp:txXfrm>
        <a:off x="4076163" y="723097"/>
        <a:ext cx="3575549" cy="4567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DE6276-0D72-462E-9B9A-756785AE37BC}" type="datetimeFigureOut">
              <a:rPr lang="en-US" smtClean="0"/>
              <a:t>5/12/2016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209903-B6CE-438C-91BA-2817B6B66123}" type="slidenum">
              <a:rPr lang="en-US" smtClean="0"/>
              <a:t>‹#›</a:t>
            </a:fld>
            <a:endParaRPr lang="en-US"/>
          </a:p>
        </p:txBody>
      </p:sp>
    </p:spTree>
    <p:extLst>
      <p:ext uri="{BB962C8B-B14F-4D97-AF65-F5344CB8AC3E}">
        <p14:creationId xmlns:p14="http://schemas.microsoft.com/office/powerpoint/2010/main" val="96982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things Workday will address in regards to Talent, Payroll,</a:t>
            </a:r>
            <a:r>
              <a:rPr lang="en-US" baseline="0" dirty="0" smtClean="0"/>
              <a:t> Finance and Procurement</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a:t>
            </a:fld>
            <a:endParaRPr lang="en-US"/>
          </a:p>
        </p:txBody>
      </p:sp>
    </p:spTree>
    <p:extLst>
      <p:ext uri="{BB962C8B-B14F-4D97-AF65-F5344CB8AC3E}">
        <p14:creationId xmlns:p14="http://schemas.microsoft.com/office/powerpoint/2010/main" val="232312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 ERP is a best practice solution which integrates Human Resource, Finance, Procurement and Payroll functions into one system providing a single source of truth for the information used in those areas. Successful use of the ERP supports The Cleveland Plan by improving efficiencies allowing the Central Office to focus on key support and governance roles transferring authority and resources to the schools.</a:t>
            </a:r>
            <a:endParaRPr lang="en-US" dirty="0"/>
          </a:p>
        </p:txBody>
      </p:sp>
      <p:sp>
        <p:nvSpPr>
          <p:cNvPr id="4" name="Slide Number Placeholder 3"/>
          <p:cNvSpPr>
            <a:spLocks noGrp="1"/>
          </p:cNvSpPr>
          <p:nvPr>
            <p:ph type="sldNum" sz="quarter" idx="10"/>
          </p:nvPr>
        </p:nvSpPr>
        <p:spPr/>
        <p:txBody>
          <a:bodyPr/>
          <a:lstStyle/>
          <a:p>
            <a:fld id="{0F0FD2C7-D2CD-0342-9D42-EC120667345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3125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http://www.clevelandmetroschools.org/workday</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5197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0FD2C7-D2CD-0342-9D42-EC120667345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4044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0FD2C7-D2CD-0342-9D42-EC120667345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76978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0FD2C7-D2CD-0342-9D42-EC120667345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1002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FD2C7-D2CD-0342-9D42-EC120667345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4792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0FD2C7-D2CD-0342-9D42-EC120667345F}" type="slidenum">
              <a:rPr lang="en-US" smtClean="0"/>
              <a:t>35</a:t>
            </a:fld>
            <a:endParaRPr lang="en-US" dirty="0"/>
          </a:p>
        </p:txBody>
      </p:sp>
    </p:spTree>
    <p:extLst>
      <p:ext uri="{BB962C8B-B14F-4D97-AF65-F5344CB8AC3E}">
        <p14:creationId xmlns:p14="http://schemas.microsoft.com/office/powerpoint/2010/main" val="212664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89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5C3BAA7-74CF-4FD6-8958-D081E76EB53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582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8437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94243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099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3068589"/>
            <a:ext cx="7274212" cy="542464"/>
          </a:xfrm>
          <a:prstGeom prst="rect">
            <a:avLst/>
          </a:prstGeom>
        </p:spPr>
        <p:txBody>
          <a:bodyPr/>
          <a:lstStyle>
            <a:lvl1pPr>
              <a:defRPr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63577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147948"/>
            <a:ext cx="7284056" cy="0"/>
          </a:xfrm>
          <a:prstGeom prst="line">
            <a:avLst/>
          </a:prstGeom>
          <a:ln w="3175"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56376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5795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3610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3068589"/>
            <a:ext cx="7274212" cy="542464"/>
          </a:xfrm>
          <a:prstGeom prst="rect">
            <a:avLst/>
          </a:prstGeom>
        </p:spPr>
        <p:txBody>
          <a:bodyPr/>
          <a:lstStyle>
            <a:lvl1pPr>
              <a:defRPr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63577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147948"/>
            <a:ext cx="7284056" cy="0"/>
          </a:xfrm>
          <a:prstGeom prst="line">
            <a:avLst/>
          </a:prstGeom>
          <a:ln w="3175"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289718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41993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0681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137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10343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3979AC2-DBBB-4B6E-8FC6-859D875AA07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64684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0.xml"/><Relationship Id="rId1" Type="http://schemas.openxmlformats.org/officeDocument/2006/relationships/slideLayout" Target="../slideLayouts/slideLayout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1.xml"/><Relationship Id="rId1" Type="http://schemas.openxmlformats.org/officeDocument/2006/relationships/slideLayout" Target="../slideLayouts/slideLayout7.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tmp"/><Relationship Id="rId5" Type="http://schemas.openxmlformats.org/officeDocument/2006/relationships/theme" Target="../theme/theme17.xml"/><Relationship Id="rId4" Type="http://schemas.openxmlformats.org/officeDocument/2006/relationships/slideLayout" Target="../slideLayouts/slideLayout11.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tmp"/></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tmp"/><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953465956"/>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1106202702"/>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355405101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smtClean="0">
                <a:solidFill>
                  <a:prstClr val="white">
                    <a:lumMod val="65000"/>
                  </a:prstClr>
                </a:solidFill>
                <a:latin typeface="Corbel"/>
                <a:cs typeface="Corbel"/>
              </a:rPr>
              <a:t>Great Teachers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Leaders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a:t>
            </a:r>
            <a:r>
              <a:rPr lang="en-GB" sz="800" i="1" dirty="0" smtClean="0">
                <a:solidFill>
                  <a:prstClr val="black"/>
                </a:solidFill>
              </a:rPr>
              <a:t>the Cleveland Metropolitan Schools. </a:t>
            </a:r>
            <a:endParaRPr lang="en-GB" sz="800" i="1" dirty="0">
              <a:solidFill>
                <a:prstClr val="black"/>
              </a:solidFill>
            </a:endParaRPr>
          </a:p>
        </p:txBody>
      </p:sp>
    </p:spTree>
    <p:extLst>
      <p:ext uri="{BB962C8B-B14F-4D97-AF65-F5344CB8AC3E}">
        <p14:creationId xmlns:p14="http://schemas.microsoft.com/office/powerpoint/2010/main" val="828980609"/>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smtClean="0">
                <a:solidFill>
                  <a:prstClr val="white">
                    <a:lumMod val="65000"/>
                  </a:prstClr>
                </a:solidFill>
                <a:latin typeface="Corbel"/>
                <a:cs typeface="Corbel"/>
              </a:rPr>
              <a:t>Great Teachers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Leaders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a:t>
            </a:r>
            <a:r>
              <a:rPr lang="en-GB" sz="800" i="1" dirty="0" smtClean="0">
                <a:solidFill>
                  <a:prstClr val="black"/>
                </a:solidFill>
              </a:rPr>
              <a:t>the Cleveland Metropolitan Schools. </a:t>
            </a:r>
            <a:endParaRPr lang="en-GB" sz="800" i="1" dirty="0">
              <a:solidFill>
                <a:prstClr val="black"/>
              </a:solidFill>
            </a:endParaRPr>
          </a:p>
        </p:txBody>
      </p:sp>
    </p:spTree>
    <p:extLst>
      <p:ext uri="{BB962C8B-B14F-4D97-AF65-F5344CB8AC3E}">
        <p14:creationId xmlns:p14="http://schemas.microsoft.com/office/powerpoint/2010/main" val="922051182"/>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smtClean="0">
                <a:solidFill>
                  <a:prstClr val="white">
                    <a:lumMod val="65000"/>
                  </a:prstClr>
                </a:solidFill>
                <a:latin typeface="Corbel"/>
                <a:cs typeface="Corbel"/>
              </a:rPr>
              <a:t>Great Teachers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Leaders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a:t>
            </a:r>
            <a:r>
              <a:rPr lang="en-GB" sz="800" i="1" dirty="0" smtClean="0">
                <a:solidFill>
                  <a:prstClr val="black"/>
                </a:solidFill>
              </a:rPr>
              <a:t>the Cleveland Metropolitan Schools. </a:t>
            </a:r>
            <a:endParaRPr lang="en-GB" sz="800" i="1" dirty="0">
              <a:solidFill>
                <a:prstClr val="black"/>
              </a:solidFill>
            </a:endParaRPr>
          </a:p>
        </p:txBody>
      </p:sp>
    </p:spTree>
    <p:extLst>
      <p:ext uri="{BB962C8B-B14F-4D97-AF65-F5344CB8AC3E}">
        <p14:creationId xmlns:p14="http://schemas.microsoft.com/office/powerpoint/2010/main" val="2155326160"/>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smtClean="0">
                <a:solidFill>
                  <a:prstClr val="white">
                    <a:lumMod val="65000"/>
                  </a:prstClr>
                </a:solidFill>
                <a:latin typeface="Corbel"/>
                <a:cs typeface="Corbel"/>
              </a:rPr>
              <a:t>Great Teachers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Leaders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a:t>
            </a:r>
            <a:r>
              <a:rPr lang="en-GB" sz="800" i="1" dirty="0" smtClean="0">
                <a:solidFill>
                  <a:prstClr val="black"/>
                </a:solidFill>
              </a:rPr>
              <a:t>the Cleveland Metropolitan Schools. </a:t>
            </a:r>
            <a:endParaRPr lang="en-GB" sz="800" i="1" dirty="0">
              <a:solidFill>
                <a:prstClr val="black"/>
              </a:solidFill>
            </a:endParaRPr>
          </a:p>
        </p:txBody>
      </p:sp>
    </p:spTree>
    <p:extLst>
      <p:ext uri="{BB962C8B-B14F-4D97-AF65-F5344CB8AC3E}">
        <p14:creationId xmlns:p14="http://schemas.microsoft.com/office/powerpoint/2010/main" val="1380620616"/>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smtClean="0">
                <a:solidFill>
                  <a:prstClr val="white">
                    <a:lumMod val="65000"/>
                  </a:prstClr>
                </a:solidFill>
                <a:latin typeface="Corbel"/>
                <a:cs typeface="Corbel"/>
              </a:rPr>
              <a:t>Great Teachers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Leaders </a:t>
            </a:r>
            <a:r>
              <a:rPr lang="en-US" spc="100" dirty="0" smtClean="0">
                <a:solidFill>
                  <a:prstClr val="white">
                    <a:lumMod val="65000"/>
                  </a:prstClr>
                </a:solidFill>
                <a:latin typeface="Wingdings"/>
                <a:ea typeface="Wingdings"/>
                <a:cs typeface="Wingdings"/>
                <a:sym typeface="Wingdings"/>
              </a:rPr>
              <a:t></a:t>
            </a:r>
            <a:r>
              <a:rPr lang="en-US" spc="100" dirty="0" smtClean="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a:t>
            </a:r>
            <a:r>
              <a:rPr lang="en-GB" sz="800" i="1" dirty="0" smtClean="0">
                <a:solidFill>
                  <a:prstClr val="black"/>
                </a:solidFill>
              </a:rPr>
              <a:t>the Cleveland Metropolitan Schools. </a:t>
            </a:r>
            <a:endParaRPr lang="en-GB" sz="800" i="1" dirty="0">
              <a:solidFill>
                <a:prstClr val="black"/>
              </a:solidFill>
            </a:endParaRPr>
          </a:p>
        </p:txBody>
      </p:sp>
    </p:spTree>
    <p:extLst>
      <p:ext uri="{BB962C8B-B14F-4D97-AF65-F5344CB8AC3E}">
        <p14:creationId xmlns:p14="http://schemas.microsoft.com/office/powerpoint/2010/main" val="2806975797"/>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dirty="0">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5294702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4"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542658426"/>
      </p:ext>
    </p:extLst>
  </p:cSld>
  <p:clrMap bg1="lt1" tx1="dk1" bg2="lt2" tx2="dk2" accent1="accent1" accent2="accent2" accent3="accent3" accent4="accent4" accent5="accent5" accent6="accent6" hlink="hlink" folHlink="folHlink"/>
  <p:sldLayoutIdLst>
    <p:sldLayoutId id="2147483721" r:id="rId1"/>
    <p:sldLayoutId id="2147483722" r:id="rId2"/>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262570386"/>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584615058"/>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1337423754"/>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274563584"/>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482988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154183114"/>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7368965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37"/>
          <p:cNvSpPr txBox="1">
            <a:spLocks noChangeArrowheads="1"/>
          </p:cNvSpPr>
          <p:nvPr userDrawn="1"/>
        </p:nvSpPr>
        <p:spPr bwMode="auto">
          <a:xfrm>
            <a:off x="-1236133" y="6604001"/>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76913212"/>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457200" rtl="0" eaLnBrk="1" latinLnBrk="0" hangingPunct="1">
        <a:spcBef>
          <a:spcPct val="0"/>
        </a:spcBef>
        <a:buNone/>
        <a:defRPr sz="2800" kern="1200">
          <a:solidFill>
            <a:schemeClr val="tx1"/>
          </a:solidFill>
          <a:latin typeface="WhitneyHTF-Black"/>
          <a:ea typeface="+mj-ea"/>
          <a:cs typeface="WhitneyHTF-Black"/>
        </a:defRPr>
      </a:lvl1pPr>
    </p:titleStyle>
    <p:bodyStyle>
      <a:lvl1pPr marL="0" indent="0" algn="l" defTabSz="457200" rtl="0" eaLnBrk="1" latinLnBrk="0" hangingPunct="1">
        <a:spcBef>
          <a:spcPct val="20000"/>
        </a:spcBef>
        <a:buFont typeface="Arial"/>
        <a:buNone/>
        <a:defRPr sz="2800" b="0" i="0" kern="1200">
          <a:solidFill>
            <a:schemeClr val="tx1"/>
          </a:solidFill>
          <a:latin typeface="WhitneyHTF-Medium"/>
          <a:ea typeface="+mn-ea"/>
          <a:cs typeface="WhitneyHTF-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3170034568"/>
      </p:ext>
    </p:extLst>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5"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303137989"/>
      </p:ext>
    </p:extLst>
  </p:cSld>
  <p:clrMap bg1="lt1" tx1="dk1" bg2="lt2" tx2="dk2" accent1="accent1" accent2="accent2" accent3="accent3" accent4="accent4" accent5="accent5" accent6="accent6" hlink="hlink" folHlink="folHlink"/>
  <p:sldLayoutIdLst>
    <p:sldLayoutId id="2147483698" r:id="rId1"/>
    <p:sldLayoutId id="2147483727" r:id="rId2"/>
    <p:sldLayoutId id="2147483728" r:id="rId3"/>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levelandmetroschools.org/workday"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68" y="2614659"/>
            <a:ext cx="7720818" cy="542464"/>
          </a:xfrm>
        </p:spPr>
        <p:txBody>
          <a:bodyPr/>
          <a:lstStyle/>
          <a:p>
            <a:r>
              <a:rPr lang="en-US" sz="4000" b="0" dirty="0" smtClean="0">
                <a:solidFill>
                  <a:schemeClr val="accent1">
                    <a:lumMod val="75000"/>
                  </a:schemeClr>
                </a:solidFill>
                <a:latin typeface="Calibri" panose="020F0502020204030204" pitchFamily="34" charset="0"/>
              </a:rPr>
              <a:t>Workday at CMSD</a:t>
            </a:r>
            <a:endParaRPr lang="en-US" sz="40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r>
              <a:rPr lang="en-US" sz="3600" b="0" i="1" dirty="0" smtClean="0">
                <a:effectLst>
                  <a:outerShdw blurRad="38100" dist="38100" dir="2700000" algn="tl">
                    <a:srgbClr val="000000">
                      <a:alpha val="43137"/>
                    </a:srgbClr>
                  </a:outerShdw>
                </a:effectLst>
              </a:rPr>
              <a:t>Coming Soon…</a:t>
            </a:r>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5707803" y="4509953"/>
            <a:ext cx="2640208" cy="1998164"/>
          </a:xfrm>
          <a:prstGeom prst="rect">
            <a:avLst/>
          </a:prstGeom>
        </p:spPr>
      </p:pic>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885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sz="quarter" idx="12"/>
          </p:nvPr>
        </p:nvSpPr>
        <p:spPr>
          <a:xfrm>
            <a:off x="1194823" y="3577953"/>
            <a:ext cx="7274212" cy="459335"/>
          </a:xfrm>
        </p:spPr>
        <p:txBody>
          <a:bodyPr>
            <a:noAutofit/>
          </a:bodyPr>
          <a:lstStyle/>
          <a:p>
            <a:r>
              <a:rPr lang="en-US" sz="3200" i="1" dirty="0">
                <a:effectLst>
                  <a:outerShdw blurRad="38100" dist="38100" dir="2700000" algn="tl">
                    <a:srgbClr val="000000">
                      <a:alpha val="43137"/>
                    </a:srgbClr>
                  </a:outerShdw>
                </a:effectLst>
              </a:rPr>
              <a:t>Workday Demonstration</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153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Updating Personal Information</a:t>
            </a:r>
            <a:endParaRPr lang="en-US" i="1" dirty="0"/>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192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person will have different “</a:t>
            </a:r>
            <a:r>
              <a:rPr lang="en-US" sz="2400" dirty="0" err="1" smtClean="0"/>
              <a:t>worklets</a:t>
            </a:r>
            <a:r>
              <a:rPr lang="en-US" sz="2400" dirty="0" smtClean="0"/>
              <a:t>” on their landing page based on their security access</a:t>
            </a:r>
          </a:p>
          <a:p>
            <a:r>
              <a:rPr lang="en-US" sz="2400" dirty="0" smtClean="0"/>
              <a:t>First, Let’s look at </a:t>
            </a:r>
            <a:r>
              <a:rPr lang="en-US" sz="2400" b="1" dirty="0" smtClean="0"/>
              <a:t>Personal Information</a:t>
            </a:r>
            <a:endParaRPr lang="en-US" sz="2400" dirty="0"/>
          </a:p>
        </p:txBody>
      </p:sp>
      <p:sp>
        <p:nvSpPr>
          <p:cNvPr id="3" name="Title 2"/>
          <p:cNvSpPr>
            <a:spLocks noGrp="1"/>
          </p:cNvSpPr>
          <p:nvPr>
            <p:ph type="title"/>
          </p:nvPr>
        </p:nvSpPr>
        <p:spPr/>
        <p:txBody>
          <a:bodyPr>
            <a:normAutofit/>
          </a:bodyPr>
          <a:lstStyle/>
          <a:p>
            <a:r>
              <a:rPr lang="en-US" sz="3600" i="1" dirty="0" smtClean="0"/>
              <a:t>Workday Landing Page</a:t>
            </a:r>
            <a:endParaRPr lang="en-US" sz="3600" i="1" dirty="0"/>
          </a:p>
        </p:txBody>
      </p:sp>
      <p:pic>
        <p:nvPicPr>
          <p:cNvPr id="4" name="Picture 3"/>
          <p:cNvPicPr>
            <a:picLocks noChangeAspect="1"/>
          </p:cNvPicPr>
          <p:nvPr/>
        </p:nvPicPr>
        <p:blipFill>
          <a:blip r:embed="rId2"/>
          <a:stretch>
            <a:fillRect/>
          </a:stretch>
        </p:blipFill>
        <p:spPr>
          <a:xfrm>
            <a:off x="115747" y="2712709"/>
            <a:ext cx="9028253" cy="3718533"/>
          </a:xfrm>
          <a:prstGeom prst="rect">
            <a:avLst/>
          </a:prstGeom>
        </p:spPr>
      </p:pic>
      <p:sp>
        <p:nvSpPr>
          <p:cNvPr id="5" name="Rectangle 4"/>
          <p:cNvSpPr/>
          <p:nvPr/>
        </p:nvSpPr>
        <p:spPr>
          <a:xfrm>
            <a:off x="3460830" y="3898467"/>
            <a:ext cx="1030147" cy="1356439"/>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854125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7357" y="184737"/>
            <a:ext cx="7651569" cy="5552362"/>
          </a:xfrm>
        </p:spPr>
        <p:txBody>
          <a:bodyPr>
            <a:normAutofit/>
          </a:bodyPr>
          <a:lstStyle/>
          <a:p>
            <a:pPr algn="just"/>
            <a:r>
              <a:rPr lang="en-US" sz="2000" dirty="0" smtClean="0"/>
              <a:t>You will be able to</a:t>
            </a:r>
            <a:r>
              <a:rPr lang="en-US" sz="2000" b="1" dirty="0" smtClean="0"/>
              <a:t> View </a:t>
            </a:r>
            <a:r>
              <a:rPr lang="en-US" sz="2000" dirty="0" smtClean="0"/>
              <a:t>and </a:t>
            </a:r>
            <a:r>
              <a:rPr lang="en-US" sz="2000" b="1" dirty="0" smtClean="0"/>
              <a:t>Change </a:t>
            </a:r>
            <a:r>
              <a:rPr lang="en-US" sz="2000" dirty="0" smtClean="0"/>
              <a:t>your personal information from this page </a:t>
            </a:r>
          </a:p>
          <a:p>
            <a:pPr algn="just"/>
            <a:r>
              <a:rPr lang="en-US" sz="2000" dirty="0" smtClean="0"/>
              <a:t>Let’s add a cell phone number</a:t>
            </a:r>
            <a:endParaRPr lang="en-US" sz="2000" dirty="0"/>
          </a:p>
        </p:txBody>
      </p:sp>
      <p:pic>
        <p:nvPicPr>
          <p:cNvPr id="8" name="Picture 7"/>
          <p:cNvPicPr>
            <a:picLocks noChangeAspect="1"/>
          </p:cNvPicPr>
          <p:nvPr/>
        </p:nvPicPr>
        <p:blipFill>
          <a:blip r:embed="rId2"/>
          <a:stretch>
            <a:fillRect/>
          </a:stretch>
        </p:blipFill>
        <p:spPr>
          <a:xfrm>
            <a:off x="80213" y="1278641"/>
            <a:ext cx="9063787" cy="5579359"/>
          </a:xfrm>
          <a:prstGeom prst="rect">
            <a:avLst/>
          </a:prstGeom>
        </p:spPr>
      </p:pic>
      <p:sp>
        <p:nvSpPr>
          <p:cNvPr id="6" name="Rectangle 5"/>
          <p:cNvSpPr/>
          <p:nvPr/>
        </p:nvSpPr>
        <p:spPr>
          <a:xfrm>
            <a:off x="4698968" y="1505673"/>
            <a:ext cx="1030147" cy="555584"/>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6"/>
          <p:cNvSpPr/>
          <p:nvPr/>
        </p:nvSpPr>
        <p:spPr>
          <a:xfrm>
            <a:off x="361721" y="1597307"/>
            <a:ext cx="1030147" cy="557513"/>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0" name="Straight Arrow Connector 9"/>
          <p:cNvCxnSpPr/>
          <p:nvPr/>
        </p:nvCxnSpPr>
        <p:spPr>
          <a:xfrm flipH="1">
            <a:off x="3229339" y="2061257"/>
            <a:ext cx="648180" cy="337594"/>
          </a:xfrm>
          <a:prstGeom prst="straightConnector1">
            <a:avLst/>
          </a:prstGeom>
          <a:ln w="698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99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461" y="0"/>
            <a:ext cx="9112539" cy="6857999"/>
          </a:xfrm>
          <a:prstGeom prst="rect">
            <a:avLst/>
          </a:prstGeom>
        </p:spPr>
      </p:pic>
      <p:cxnSp>
        <p:nvCxnSpPr>
          <p:cNvPr id="5" name="Straight Arrow Connector 4"/>
          <p:cNvCxnSpPr/>
          <p:nvPr/>
        </p:nvCxnSpPr>
        <p:spPr>
          <a:xfrm flipH="1">
            <a:off x="1273218" y="894422"/>
            <a:ext cx="787076" cy="409752"/>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98282" y="783457"/>
            <a:ext cx="2581834" cy="707886"/>
          </a:xfrm>
          <a:prstGeom prst="rect">
            <a:avLst/>
          </a:prstGeom>
          <a:noFill/>
          <a:ln>
            <a:solidFill>
              <a:srgbClr val="00B050"/>
            </a:solidFill>
          </a:ln>
        </p:spPr>
        <p:txBody>
          <a:bodyPr wrap="square" rtlCol="0">
            <a:spAutoFit/>
          </a:bodyPr>
          <a:lstStyle/>
          <a:p>
            <a:r>
              <a:rPr lang="en-US" sz="2000" i="1" dirty="0" smtClean="0">
                <a:solidFill>
                  <a:srgbClr val="7030A0"/>
                </a:solidFill>
              </a:rPr>
              <a:t>Select </a:t>
            </a:r>
            <a:r>
              <a:rPr lang="en-US" sz="2000" b="1" i="1" dirty="0" smtClean="0">
                <a:solidFill>
                  <a:srgbClr val="7030A0"/>
                </a:solidFill>
              </a:rPr>
              <a:t>Edit</a:t>
            </a:r>
            <a:r>
              <a:rPr lang="en-US" sz="2000" i="1" dirty="0" smtClean="0">
                <a:solidFill>
                  <a:srgbClr val="7030A0"/>
                </a:solidFill>
              </a:rPr>
              <a:t> Work Contact Information</a:t>
            </a:r>
            <a:endParaRPr lang="en-US" sz="2000" i="1" dirty="0">
              <a:solidFill>
                <a:srgbClr val="7030A0"/>
              </a:solidFill>
            </a:endParaRPr>
          </a:p>
        </p:txBody>
      </p:sp>
    </p:spTree>
    <p:extLst>
      <p:ext uri="{BB962C8B-B14F-4D97-AF65-F5344CB8AC3E}">
        <p14:creationId xmlns:p14="http://schemas.microsoft.com/office/powerpoint/2010/main" val="30308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5189" y="0"/>
            <a:ext cx="5784198" cy="6857999"/>
          </a:xfrm>
          <a:prstGeom prst="rect">
            <a:avLst/>
          </a:prstGeom>
        </p:spPr>
      </p:pic>
      <p:cxnSp>
        <p:nvCxnSpPr>
          <p:cNvPr id="5" name="Straight Arrow Connector 4"/>
          <p:cNvCxnSpPr/>
          <p:nvPr/>
        </p:nvCxnSpPr>
        <p:spPr>
          <a:xfrm flipH="1">
            <a:off x="1562585" y="5871535"/>
            <a:ext cx="787076" cy="409752"/>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349661" y="5045514"/>
            <a:ext cx="2581834" cy="707886"/>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Select </a:t>
            </a:r>
            <a:r>
              <a:rPr lang="en-US" sz="2000" b="1" i="1" dirty="0" smtClean="0">
                <a:solidFill>
                  <a:srgbClr val="7030A0"/>
                </a:solidFill>
              </a:rPr>
              <a:t>Add</a:t>
            </a:r>
            <a:r>
              <a:rPr lang="en-US" sz="2000" i="1" dirty="0" smtClean="0">
                <a:solidFill>
                  <a:srgbClr val="7030A0"/>
                </a:solidFill>
              </a:rPr>
              <a:t> Work Primary Phone</a:t>
            </a:r>
            <a:endParaRPr lang="en-US" sz="2000" i="1" dirty="0">
              <a:solidFill>
                <a:srgbClr val="7030A0"/>
              </a:solidFill>
            </a:endParaRPr>
          </a:p>
        </p:txBody>
      </p:sp>
    </p:spTree>
    <p:extLst>
      <p:ext uri="{BB962C8B-B14F-4D97-AF65-F5344CB8AC3E}">
        <p14:creationId xmlns:p14="http://schemas.microsoft.com/office/powerpoint/2010/main" val="64809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89367" y="133249"/>
            <a:ext cx="8611565" cy="6759130"/>
          </a:xfrm>
          <a:prstGeom prst="rect">
            <a:avLst/>
          </a:prstGeom>
        </p:spPr>
      </p:pic>
      <p:cxnSp>
        <p:nvCxnSpPr>
          <p:cNvPr id="5" name="Straight Arrow Connector 4"/>
          <p:cNvCxnSpPr/>
          <p:nvPr/>
        </p:nvCxnSpPr>
        <p:spPr>
          <a:xfrm flipH="1">
            <a:off x="3183040" y="1122286"/>
            <a:ext cx="787076" cy="409752"/>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83742" y="768343"/>
            <a:ext cx="2178423" cy="707886"/>
          </a:xfrm>
          <a:prstGeom prst="rect">
            <a:avLst/>
          </a:prstGeom>
          <a:noFill/>
          <a:ln>
            <a:solidFill>
              <a:srgbClr val="00B050"/>
            </a:solidFill>
          </a:ln>
        </p:spPr>
        <p:txBody>
          <a:bodyPr wrap="square" rtlCol="0">
            <a:spAutoFit/>
          </a:bodyPr>
          <a:lstStyle/>
          <a:p>
            <a:r>
              <a:rPr lang="en-US" sz="2000" i="1" dirty="0" smtClean="0">
                <a:solidFill>
                  <a:srgbClr val="7030A0"/>
                </a:solidFill>
              </a:rPr>
              <a:t>Choose </a:t>
            </a:r>
            <a:r>
              <a:rPr lang="en-US" sz="2000" b="1" i="1" dirty="0" err="1" smtClean="0">
                <a:solidFill>
                  <a:srgbClr val="7030A0"/>
                </a:solidFill>
              </a:rPr>
              <a:t>Moblie</a:t>
            </a:r>
            <a:r>
              <a:rPr lang="en-US" sz="2000" i="1" dirty="0" smtClean="0">
                <a:solidFill>
                  <a:srgbClr val="7030A0"/>
                </a:solidFill>
              </a:rPr>
              <a:t> from drop down</a:t>
            </a:r>
            <a:endParaRPr lang="en-US" sz="2000" i="1" dirty="0">
              <a:solidFill>
                <a:srgbClr val="7030A0"/>
              </a:solidFill>
            </a:endParaRPr>
          </a:p>
        </p:txBody>
      </p:sp>
    </p:spTree>
    <p:extLst>
      <p:ext uri="{BB962C8B-B14F-4D97-AF65-F5344CB8AC3E}">
        <p14:creationId xmlns:p14="http://schemas.microsoft.com/office/powerpoint/2010/main" val="11797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173" y="414846"/>
            <a:ext cx="9141790" cy="6443154"/>
          </a:xfrm>
          <a:prstGeom prst="rect">
            <a:avLst/>
          </a:prstGeom>
        </p:spPr>
      </p:pic>
      <p:sp>
        <p:nvSpPr>
          <p:cNvPr id="5" name="Rectangle 4"/>
          <p:cNvSpPr/>
          <p:nvPr/>
        </p:nvSpPr>
        <p:spPr>
          <a:xfrm>
            <a:off x="153377" y="3357666"/>
            <a:ext cx="1895342" cy="1862516"/>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 name="Straight Arrow Connector 5"/>
          <p:cNvCxnSpPr/>
          <p:nvPr/>
        </p:nvCxnSpPr>
        <p:spPr>
          <a:xfrm>
            <a:off x="8299047" y="108973"/>
            <a:ext cx="514978" cy="611745"/>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3596184" y="2367875"/>
            <a:ext cx="5547816" cy="1122744"/>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4998997" y="413671"/>
            <a:ext cx="2783540" cy="1015663"/>
          </a:xfrm>
          <a:prstGeom prst="rect">
            <a:avLst/>
          </a:prstGeom>
          <a:noFill/>
          <a:ln>
            <a:solidFill>
              <a:srgbClr val="00B050"/>
            </a:solidFill>
          </a:ln>
        </p:spPr>
        <p:txBody>
          <a:bodyPr wrap="square" rtlCol="0">
            <a:spAutoFit/>
          </a:bodyPr>
          <a:lstStyle/>
          <a:p>
            <a:r>
              <a:rPr lang="en-US" sz="2000" i="1" dirty="0" smtClean="0">
                <a:solidFill>
                  <a:srgbClr val="7030A0"/>
                </a:solidFill>
              </a:rPr>
              <a:t>Enter </a:t>
            </a:r>
            <a:r>
              <a:rPr lang="en-US" sz="2000" b="1" i="1" dirty="0" smtClean="0">
                <a:solidFill>
                  <a:srgbClr val="7030A0"/>
                </a:solidFill>
              </a:rPr>
              <a:t>Mobile Number</a:t>
            </a:r>
            <a:r>
              <a:rPr lang="en-US" sz="2000" i="1" dirty="0" smtClean="0">
                <a:solidFill>
                  <a:srgbClr val="7030A0"/>
                </a:solidFill>
              </a:rPr>
              <a:t> and select the </a:t>
            </a:r>
            <a:r>
              <a:rPr lang="en-US" sz="2000" b="1" i="1" dirty="0" smtClean="0">
                <a:solidFill>
                  <a:srgbClr val="7030A0"/>
                </a:solidFill>
              </a:rPr>
              <a:t>Check Mark</a:t>
            </a:r>
            <a:endParaRPr lang="en-US" sz="2000" i="1" dirty="0">
              <a:solidFill>
                <a:srgbClr val="7030A0"/>
              </a:solidFill>
            </a:endParaRPr>
          </a:p>
        </p:txBody>
      </p:sp>
    </p:spTree>
    <p:extLst>
      <p:ext uri="{BB962C8B-B14F-4D97-AF65-F5344CB8AC3E}">
        <p14:creationId xmlns:p14="http://schemas.microsoft.com/office/powerpoint/2010/main" val="22965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1250"/>
                            </p:stCondLst>
                            <p:childTnLst>
                              <p:par>
                                <p:cTn id="9" presetID="14" presetClass="entr" presetSubtype="10" fill="hold"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Submit to save</a:t>
            </a:r>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3469" y="2242380"/>
            <a:ext cx="9267469" cy="4432268"/>
          </a:xfrm>
          <a:prstGeom prst="rect">
            <a:avLst/>
          </a:prstGeom>
        </p:spPr>
      </p:pic>
      <p:cxnSp>
        <p:nvCxnSpPr>
          <p:cNvPr id="5" name="Straight Arrow Connector 4"/>
          <p:cNvCxnSpPr/>
          <p:nvPr/>
        </p:nvCxnSpPr>
        <p:spPr>
          <a:xfrm flipH="1">
            <a:off x="714494" y="5284694"/>
            <a:ext cx="899153" cy="841741"/>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41397" y="4625462"/>
            <a:ext cx="2783540" cy="400110"/>
          </a:xfrm>
          <a:prstGeom prst="rect">
            <a:avLst/>
          </a:prstGeom>
          <a:noFill/>
          <a:ln>
            <a:solidFill>
              <a:srgbClr val="00B050"/>
            </a:solidFill>
          </a:ln>
        </p:spPr>
        <p:txBody>
          <a:bodyPr wrap="square" rtlCol="0">
            <a:spAutoFit/>
          </a:bodyPr>
          <a:lstStyle/>
          <a:p>
            <a:r>
              <a:rPr lang="en-US" sz="2000" i="1" dirty="0" smtClean="0">
                <a:solidFill>
                  <a:srgbClr val="7030A0"/>
                </a:solidFill>
              </a:rPr>
              <a:t>Select </a:t>
            </a:r>
            <a:r>
              <a:rPr lang="en-US" sz="2000" b="1" i="1" dirty="0" smtClean="0">
                <a:solidFill>
                  <a:srgbClr val="7030A0"/>
                </a:solidFill>
              </a:rPr>
              <a:t>Submit </a:t>
            </a:r>
            <a:r>
              <a:rPr lang="en-US" sz="2000" i="1" dirty="0" smtClean="0">
                <a:solidFill>
                  <a:srgbClr val="7030A0"/>
                </a:solidFill>
              </a:rPr>
              <a:t>to Save</a:t>
            </a:r>
            <a:endParaRPr lang="en-US" sz="2000" i="1" dirty="0">
              <a:solidFill>
                <a:srgbClr val="7030A0"/>
              </a:solidFill>
            </a:endParaRPr>
          </a:p>
        </p:txBody>
      </p:sp>
    </p:spTree>
    <p:extLst>
      <p:ext uri="{BB962C8B-B14F-4D97-AF65-F5344CB8AC3E}">
        <p14:creationId xmlns:p14="http://schemas.microsoft.com/office/powerpoint/2010/main" val="193914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smtClean="0"/>
              <a:t>Look up all Employees in a School</a:t>
            </a:r>
            <a:endParaRPr lang="en-US" i="1" dirty="0"/>
          </a:p>
        </p:txBody>
      </p:sp>
      <p:sp>
        <p:nvSpPr>
          <p:cNvPr id="7" name="Text Placeholder 6"/>
          <p:cNvSpPr>
            <a:spLocks noGrp="1"/>
          </p:cNvSpPr>
          <p:nvPr>
            <p:ph type="body" sz="quarter" idx="12"/>
          </p:nvPr>
        </p:nvSpPr>
        <p:spPr/>
        <p:txBody>
          <a:bodyPr/>
          <a:lstStyle/>
          <a:p>
            <a:endParaRPr lang="en-US"/>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2410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smtClean="0"/>
              <a:t>Gone </a:t>
            </a:r>
            <a:r>
              <a:rPr lang="en-US" dirty="0"/>
              <a:t>to multiple </a:t>
            </a:r>
            <a:r>
              <a:rPr lang="en-US" dirty="0" smtClean="0"/>
              <a:t>people </a:t>
            </a:r>
            <a:r>
              <a:rPr lang="en-US" dirty="0"/>
              <a:t>trying to figure out where to go to </a:t>
            </a:r>
            <a:r>
              <a:rPr lang="en-US" dirty="0" smtClean="0"/>
              <a:t>get information?</a:t>
            </a:r>
          </a:p>
          <a:p>
            <a:pPr marL="0" indent="0">
              <a:buNone/>
            </a:pPr>
            <a:endParaRPr lang="en-US" dirty="0"/>
          </a:p>
          <a:p>
            <a:pPr marL="0" indent="0">
              <a:buNone/>
            </a:pPr>
            <a:r>
              <a:rPr lang="en-US" dirty="0" smtClean="0"/>
              <a:t>Waited for a new colleague for months because of a slow process?</a:t>
            </a:r>
          </a:p>
          <a:p>
            <a:pPr marL="0" indent="0">
              <a:buNone/>
            </a:pPr>
            <a:endParaRPr lang="en-US" dirty="0"/>
          </a:p>
          <a:p>
            <a:pPr marL="0" indent="0">
              <a:buNone/>
            </a:pPr>
            <a:r>
              <a:rPr lang="en-US" dirty="0" smtClean="0"/>
              <a:t>Had materials you ordered show up months later than you expected?</a:t>
            </a:r>
          </a:p>
          <a:p>
            <a:pPr marL="0" indent="0">
              <a:buNone/>
            </a:pPr>
            <a:endParaRPr lang="en-US" dirty="0"/>
          </a:p>
          <a:p>
            <a:pPr marL="0" indent="0">
              <a:buNone/>
            </a:pPr>
            <a:r>
              <a:rPr lang="en-US" dirty="0" smtClean="0"/>
              <a:t>Needed better reports and visibility to data?</a:t>
            </a:r>
            <a:endParaRPr lang="en-US" dirty="0"/>
          </a:p>
        </p:txBody>
      </p:sp>
      <p:sp>
        <p:nvSpPr>
          <p:cNvPr id="5" name="Title 4"/>
          <p:cNvSpPr>
            <a:spLocks noGrp="1"/>
          </p:cNvSpPr>
          <p:nvPr>
            <p:ph type="title"/>
          </p:nvPr>
        </p:nvSpPr>
        <p:spPr/>
        <p:txBody>
          <a:bodyPr>
            <a:normAutofit/>
          </a:bodyPr>
          <a:lstStyle/>
          <a:p>
            <a:r>
              <a:rPr lang="en-US" sz="3600" b="0" dirty="0">
                <a:solidFill>
                  <a:schemeClr val="accent1">
                    <a:lumMod val="75000"/>
                  </a:schemeClr>
                </a:solidFill>
                <a:latin typeface="Calibri" panose="020F0502020204030204" pitchFamily="34" charset="0"/>
              </a:rPr>
              <a:t>Have </a:t>
            </a:r>
            <a:r>
              <a:rPr lang="en-US" sz="3600" b="0" dirty="0" smtClean="0">
                <a:solidFill>
                  <a:schemeClr val="accent1">
                    <a:lumMod val="75000"/>
                  </a:schemeClr>
                </a:solidFill>
                <a:latin typeface="Calibri" panose="020F0502020204030204" pitchFamily="34" charset="0"/>
              </a:rPr>
              <a:t>You </a:t>
            </a:r>
            <a:r>
              <a:rPr lang="en-US" sz="3600" b="0" dirty="0">
                <a:solidFill>
                  <a:schemeClr val="accent1">
                    <a:lumMod val="75000"/>
                  </a:schemeClr>
                </a:solidFill>
                <a:latin typeface="Calibri" panose="020F0502020204030204" pitchFamily="34" charset="0"/>
              </a:rPr>
              <a:t>Ever…</a:t>
            </a:r>
          </a:p>
        </p:txBody>
      </p:sp>
    </p:spTree>
    <p:extLst>
      <p:ext uri="{BB962C8B-B14F-4D97-AF65-F5344CB8AC3E}">
        <p14:creationId xmlns:p14="http://schemas.microsoft.com/office/powerpoint/2010/main" val="1181243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person will have different “</a:t>
            </a:r>
            <a:r>
              <a:rPr lang="en-US" sz="2400" dirty="0" err="1" smtClean="0"/>
              <a:t>worklets</a:t>
            </a:r>
            <a:r>
              <a:rPr lang="en-US" sz="2400" dirty="0" smtClean="0"/>
              <a:t>” on their landing page based on their security access</a:t>
            </a:r>
          </a:p>
          <a:p>
            <a:r>
              <a:rPr lang="en-US" sz="2400" dirty="0" smtClean="0"/>
              <a:t>Now, Let’s find all the people who </a:t>
            </a:r>
            <a:r>
              <a:rPr lang="en-US" sz="2400" b="1" dirty="0" smtClean="0"/>
              <a:t>Work in a Certain </a:t>
            </a:r>
            <a:r>
              <a:rPr lang="en-US" sz="2400" b="1" dirty="0"/>
              <a:t>S</a:t>
            </a:r>
            <a:r>
              <a:rPr lang="en-US" sz="2400" b="1" dirty="0" smtClean="0"/>
              <a:t>chool</a:t>
            </a:r>
            <a:endParaRPr lang="en-US" sz="2400" b="1" dirty="0"/>
          </a:p>
        </p:txBody>
      </p:sp>
      <p:sp>
        <p:nvSpPr>
          <p:cNvPr id="3" name="Title 2"/>
          <p:cNvSpPr>
            <a:spLocks noGrp="1"/>
          </p:cNvSpPr>
          <p:nvPr>
            <p:ph type="title"/>
          </p:nvPr>
        </p:nvSpPr>
        <p:spPr/>
        <p:txBody>
          <a:bodyPr>
            <a:normAutofit/>
          </a:bodyPr>
          <a:lstStyle/>
          <a:p>
            <a:r>
              <a:rPr lang="en-US" sz="3600" i="1" dirty="0" smtClean="0"/>
              <a:t>Workday Landing Page</a:t>
            </a:r>
            <a:endParaRPr lang="en-US" sz="3600" i="1" dirty="0"/>
          </a:p>
        </p:txBody>
      </p:sp>
      <p:pic>
        <p:nvPicPr>
          <p:cNvPr id="4" name="Picture 3"/>
          <p:cNvPicPr>
            <a:picLocks noChangeAspect="1"/>
          </p:cNvPicPr>
          <p:nvPr/>
        </p:nvPicPr>
        <p:blipFill>
          <a:blip r:embed="rId2"/>
          <a:stretch>
            <a:fillRect/>
          </a:stretch>
        </p:blipFill>
        <p:spPr>
          <a:xfrm>
            <a:off x="115747" y="2717419"/>
            <a:ext cx="9028253" cy="3718533"/>
          </a:xfrm>
          <a:prstGeom prst="rect">
            <a:avLst/>
          </a:prstGeom>
        </p:spPr>
      </p:pic>
    </p:spTree>
    <p:extLst>
      <p:ext uri="{BB962C8B-B14F-4D97-AF65-F5344CB8AC3E}">
        <p14:creationId xmlns:p14="http://schemas.microsoft.com/office/powerpoint/2010/main" val="2548318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9447" y="2051222"/>
            <a:ext cx="9107890" cy="5825767"/>
          </a:xfrm>
          <a:prstGeom prst="rect">
            <a:avLst/>
          </a:prstGeom>
        </p:spPr>
      </p:pic>
      <p:sp>
        <p:nvSpPr>
          <p:cNvPr id="2" name="Content Placeholder 1"/>
          <p:cNvSpPr>
            <a:spLocks noGrp="1"/>
          </p:cNvSpPr>
          <p:nvPr>
            <p:ph idx="1"/>
          </p:nvPr>
        </p:nvSpPr>
        <p:spPr>
          <a:xfrm>
            <a:off x="1020617" y="855205"/>
            <a:ext cx="7651569" cy="5552362"/>
          </a:xfrm>
        </p:spPr>
        <p:txBody>
          <a:bodyPr>
            <a:normAutofit/>
          </a:bodyPr>
          <a:lstStyle/>
          <a:p>
            <a:r>
              <a:rPr lang="en-US" sz="2400" dirty="0" smtClean="0"/>
              <a:t>We’ll use “Glenville High School”</a:t>
            </a:r>
          </a:p>
          <a:p>
            <a:r>
              <a:rPr lang="en-US" sz="2400" dirty="0" smtClean="0"/>
              <a:t>Workday organizes data by </a:t>
            </a:r>
            <a:r>
              <a:rPr lang="en-US" sz="2400" b="1" dirty="0" smtClean="0"/>
              <a:t>Supervisory Organization </a:t>
            </a:r>
            <a:r>
              <a:rPr lang="en-US" sz="2400" dirty="0" smtClean="0"/>
              <a:t>which is the foundation of how it works.</a:t>
            </a:r>
            <a:endParaRPr lang="en-US" sz="2400" dirty="0"/>
          </a:p>
        </p:txBody>
      </p:sp>
      <p:sp>
        <p:nvSpPr>
          <p:cNvPr id="3" name="Title 2"/>
          <p:cNvSpPr>
            <a:spLocks noGrp="1"/>
          </p:cNvSpPr>
          <p:nvPr>
            <p:ph type="title"/>
          </p:nvPr>
        </p:nvSpPr>
        <p:spPr/>
        <p:txBody>
          <a:bodyPr>
            <a:normAutofit/>
          </a:bodyPr>
          <a:lstStyle/>
          <a:p>
            <a:r>
              <a:rPr lang="en-US" sz="3600" i="1" dirty="0" smtClean="0"/>
              <a:t>Find People Who Work In a School</a:t>
            </a:r>
            <a:endParaRPr lang="en-US" sz="3600" i="1" dirty="0"/>
          </a:p>
        </p:txBody>
      </p:sp>
      <p:cxnSp>
        <p:nvCxnSpPr>
          <p:cNvPr id="5" name="Straight Arrow Connector 4"/>
          <p:cNvCxnSpPr/>
          <p:nvPr/>
        </p:nvCxnSpPr>
        <p:spPr>
          <a:xfrm flipV="1">
            <a:off x="5990782" y="4065985"/>
            <a:ext cx="203248" cy="887632"/>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38031" y="4752148"/>
            <a:ext cx="2581834" cy="1323439"/>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Enter Glenville in </a:t>
            </a:r>
            <a:r>
              <a:rPr lang="en-US" sz="2000" b="1" i="1" dirty="0" smtClean="0">
                <a:solidFill>
                  <a:srgbClr val="7030A0"/>
                </a:solidFill>
              </a:rPr>
              <a:t>Search. </a:t>
            </a:r>
            <a:r>
              <a:rPr lang="en-US" sz="2000" i="1" dirty="0" smtClean="0">
                <a:solidFill>
                  <a:srgbClr val="7030A0"/>
                </a:solidFill>
              </a:rPr>
              <a:t>Select Option with “Supervisory Organization”</a:t>
            </a:r>
            <a:endParaRPr lang="en-US" sz="2000" i="1" dirty="0">
              <a:solidFill>
                <a:srgbClr val="7030A0"/>
              </a:solidFill>
            </a:endParaRPr>
          </a:p>
        </p:txBody>
      </p:sp>
      <p:sp>
        <p:nvSpPr>
          <p:cNvPr id="9" name="Rectangle 8"/>
          <p:cNvSpPr/>
          <p:nvPr/>
        </p:nvSpPr>
        <p:spPr>
          <a:xfrm>
            <a:off x="854964" y="2305740"/>
            <a:ext cx="2764633" cy="557513"/>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ctangle 10"/>
          <p:cNvSpPr/>
          <p:nvPr/>
        </p:nvSpPr>
        <p:spPr>
          <a:xfrm>
            <a:off x="5179244" y="3522418"/>
            <a:ext cx="2291421" cy="543567"/>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0044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502" y="0"/>
            <a:ext cx="8697132" cy="6855077"/>
          </a:xfrm>
          <a:prstGeom prst="rect">
            <a:avLst/>
          </a:prstGeom>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cxnSp>
        <p:nvCxnSpPr>
          <p:cNvPr id="5" name="Straight Arrow Connector 4"/>
          <p:cNvCxnSpPr/>
          <p:nvPr/>
        </p:nvCxnSpPr>
        <p:spPr>
          <a:xfrm flipH="1" flipV="1">
            <a:off x="2584174" y="3326296"/>
            <a:ext cx="1335715" cy="726522"/>
          </a:xfrm>
          <a:prstGeom prst="straightConnector1">
            <a:avLst/>
          </a:prstGeom>
          <a:ln w="9525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74211" y="3970958"/>
            <a:ext cx="2581834" cy="400110"/>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Select </a:t>
            </a:r>
            <a:r>
              <a:rPr lang="en-US" sz="2000" b="1" i="1" dirty="0" smtClean="0">
                <a:solidFill>
                  <a:srgbClr val="7030A0"/>
                </a:solidFill>
              </a:rPr>
              <a:t>Members</a:t>
            </a:r>
            <a:endParaRPr lang="en-US" sz="2000" i="1" dirty="0">
              <a:solidFill>
                <a:srgbClr val="7030A0"/>
              </a:solidFill>
            </a:endParaRPr>
          </a:p>
        </p:txBody>
      </p:sp>
    </p:spTree>
    <p:extLst>
      <p:ext uri="{BB962C8B-B14F-4D97-AF65-F5344CB8AC3E}">
        <p14:creationId xmlns:p14="http://schemas.microsoft.com/office/powerpoint/2010/main" val="1017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388" y="221333"/>
            <a:ext cx="8686800" cy="5552362"/>
          </a:xfrm>
        </p:spPr>
        <p:txBody>
          <a:bodyPr>
            <a:normAutofit/>
          </a:bodyPr>
          <a:lstStyle/>
          <a:p>
            <a:r>
              <a:rPr lang="en-US" sz="2400" dirty="0" smtClean="0"/>
              <a:t>All the members will be listed for the school</a:t>
            </a:r>
          </a:p>
          <a:p>
            <a:pPr marL="0" indent="0">
              <a:buNone/>
            </a:pPr>
            <a:r>
              <a:rPr lang="en-US" sz="2000" dirty="0" smtClean="0"/>
              <a:t>*This data is accurate as of December 2015 when CMSD initial data was put into Workday.  It will be current at go-live</a:t>
            </a:r>
            <a:endParaRPr lang="en-US" sz="2000" dirty="0"/>
          </a:p>
        </p:txBody>
      </p:sp>
      <p:pic>
        <p:nvPicPr>
          <p:cNvPr id="3" name="Picture 2"/>
          <p:cNvPicPr>
            <a:picLocks noChangeAspect="1"/>
          </p:cNvPicPr>
          <p:nvPr/>
        </p:nvPicPr>
        <p:blipFill>
          <a:blip r:embed="rId2"/>
          <a:stretch>
            <a:fillRect/>
          </a:stretch>
        </p:blipFill>
        <p:spPr>
          <a:xfrm>
            <a:off x="4912" y="1630016"/>
            <a:ext cx="8964276" cy="4625009"/>
          </a:xfrm>
          <a:prstGeom prst="rect">
            <a:avLst/>
          </a:prstGeom>
        </p:spPr>
      </p:pic>
    </p:spTree>
    <p:extLst>
      <p:ext uri="{BB962C8B-B14F-4D97-AF65-F5344CB8AC3E}">
        <p14:creationId xmlns:p14="http://schemas.microsoft.com/office/powerpoint/2010/main" val="3216978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Viewing Organizational Charts</a:t>
            </a:r>
            <a:endParaRPr lang="en-US" i="1" dirty="0"/>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7166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person will have different “</a:t>
            </a:r>
            <a:r>
              <a:rPr lang="en-US" sz="2400" dirty="0" err="1" smtClean="0"/>
              <a:t>worklets</a:t>
            </a:r>
            <a:r>
              <a:rPr lang="en-US" sz="2400" dirty="0" smtClean="0"/>
              <a:t>” on their landing page based on their security access</a:t>
            </a:r>
          </a:p>
          <a:p>
            <a:r>
              <a:rPr lang="en-US" sz="2400" dirty="0" smtClean="0"/>
              <a:t>Now, Let’s look at CMSD </a:t>
            </a:r>
            <a:r>
              <a:rPr lang="en-US" sz="2400" b="1" dirty="0" smtClean="0"/>
              <a:t>Organizational Charts</a:t>
            </a:r>
            <a:endParaRPr lang="en-US" sz="2400" dirty="0"/>
          </a:p>
        </p:txBody>
      </p:sp>
      <p:sp>
        <p:nvSpPr>
          <p:cNvPr id="3" name="Title 2"/>
          <p:cNvSpPr>
            <a:spLocks noGrp="1"/>
          </p:cNvSpPr>
          <p:nvPr>
            <p:ph type="title"/>
          </p:nvPr>
        </p:nvSpPr>
        <p:spPr/>
        <p:txBody>
          <a:bodyPr>
            <a:normAutofit/>
          </a:bodyPr>
          <a:lstStyle/>
          <a:p>
            <a:r>
              <a:rPr lang="en-US" sz="3600" i="1" dirty="0" smtClean="0"/>
              <a:t>Workday Landing Page</a:t>
            </a:r>
            <a:endParaRPr lang="en-US" sz="3600" i="1" dirty="0"/>
          </a:p>
        </p:txBody>
      </p:sp>
      <p:pic>
        <p:nvPicPr>
          <p:cNvPr id="4" name="Picture 3"/>
          <p:cNvPicPr>
            <a:picLocks noChangeAspect="1"/>
          </p:cNvPicPr>
          <p:nvPr/>
        </p:nvPicPr>
        <p:blipFill>
          <a:blip r:embed="rId2"/>
          <a:stretch>
            <a:fillRect/>
          </a:stretch>
        </p:blipFill>
        <p:spPr>
          <a:xfrm>
            <a:off x="115747" y="2717419"/>
            <a:ext cx="9028253" cy="3718533"/>
          </a:xfrm>
          <a:prstGeom prst="rect">
            <a:avLst/>
          </a:prstGeom>
        </p:spPr>
      </p:pic>
      <p:sp>
        <p:nvSpPr>
          <p:cNvPr id="5" name="Rectangle 4"/>
          <p:cNvSpPr/>
          <p:nvPr/>
        </p:nvSpPr>
        <p:spPr>
          <a:xfrm>
            <a:off x="3447383" y="5197648"/>
            <a:ext cx="1030147" cy="1356439"/>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0588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6602" y="-1263928"/>
            <a:ext cx="6150069" cy="8121928"/>
          </a:xfrm>
          <a:prstGeom prst="rect">
            <a:avLst/>
          </a:prstGeom>
        </p:spPr>
      </p:pic>
      <p:cxnSp>
        <p:nvCxnSpPr>
          <p:cNvPr id="5" name="Straight Arrow Connector 4"/>
          <p:cNvCxnSpPr/>
          <p:nvPr/>
        </p:nvCxnSpPr>
        <p:spPr>
          <a:xfrm flipH="1">
            <a:off x="4168588" y="5458963"/>
            <a:ext cx="1344706" cy="350166"/>
          </a:xfrm>
          <a:prstGeom prst="straightConnector1">
            <a:avLst/>
          </a:prstGeom>
          <a:ln w="10160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94382" y="5058853"/>
            <a:ext cx="2581834" cy="400110"/>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Select </a:t>
            </a:r>
            <a:r>
              <a:rPr lang="en-US" sz="2000" b="1" i="1" dirty="0" smtClean="0">
                <a:solidFill>
                  <a:srgbClr val="7030A0"/>
                </a:solidFill>
              </a:rPr>
              <a:t>Org Charts</a:t>
            </a:r>
            <a:endParaRPr lang="en-US" sz="2000" i="1" dirty="0">
              <a:solidFill>
                <a:srgbClr val="7030A0"/>
              </a:solidFill>
            </a:endParaRPr>
          </a:p>
        </p:txBody>
      </p:sp>
    </p:spTree>
    <p:extLst>
      <p:ext uri="{BB962C8B-B14F-4D97-AF65-F5344CB8AC3E}">
        <p14:creationId xmlns:p14="http://schemas.microsoft.com/office/powerpoint/2010/main" val="16670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3843" y="1"/>
            <a:ext cx="4956314" cy="6718852"/>
          </a:xfrm>
          <a:prstGeom prst="rect">
            <a:avLst/>
          </a:prstGeom>
        </p:spPr>
      </p:pic>
      <p:cxnSp>
        <p:nvCxnSpPr>
          <p:cNvPr id="5" name="Straight Arrow Connector 4"/>
          <p:cNvCxnSpPr/>
          <p:nvPr/>
        </p:nvCxnSpPr>
        <p:spPr>
          <a:xfrm flipH="1">
            <a:off x="5062831" y="392404"/>
            <a:ext cx="1344706" cy="350166"/>
          </a:xfrm>
          <a:prstGeom prst="straightConnector1">
            <a:avLst/>
          </a:prstGeom>
          <a:ln w="10160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59684" y="334421"/>
            <a:ext cx="2581834" cy="707886"/>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Enter </a:t>
            </a:r>
            <a:r>
              <a:rPr lang="en-US" sz="2000" b="1" i="1" dirty="0" smtClean="0">
                <a:solidFill>
                  <a:srgbClr val="7030A0"/>
                </a:solidFill>
              </a:rPr>
              <a:t>Name </a:t>
            </a:r>
            <a:r>
              <a:rPr lang="en-US" sz="2000" i="1" dirty="0" smtClean="0">
                <a:solidFill>
                  <a:srgbClr val="7030A0"/>
                </a:solidFill>
              </a:rPr>
              <a:t>= Jacqueline Bell</a:t>
            </a:r>
            <a:endParaRPr lang="en-US" sz="2000" i="1" dirty="0">
              <a:solidFill>
                <a:srgbClr val="7030A0"/>
              </a:solidFill>
            </a:endParaRPr>
          </a:p>
        </p:txBody>
      </p:sp>
      <p:cxnSp>
        <p:nvCxnSpPr>
          <p:cNvPr id="11" name="Straight Arrow Connector 10"/>
          <p:cNvCxnSpPr/>
          <p:nvPr/>
        </p:nvCxnSpPr>
        <p:spPr>
          <a:xfrm flipH="1">
            <a:off x="3283837" y="5736309"/>
            <a:ext cx="1344706" cy="350166"/>
          </a:xfrm>
          <a:prstGeom prst="straightConnector1">
            <a:avLst/>
          </a:prstGeom>
          <a:ln w="101600">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68767" y="5511282"/>
            <a:ext cx="2581834" cy="400110"/>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Select </a:t>
            </a:r>
            <a:r>
              <a:rPr lang="en-US" sz="2000" b="1" i="1" dirty="0" smtClean="0">
                <a:solidFill>
                  <a:srgbClr val="7030A0"/>
                </a:solidFill>
              </a:rPr>
              <a:t>OK</a:t>
            </a:r>
            <a:endParaRPr lang="en-US" sz="2000" i="1" dirty="0">
              <a:solidFill>
                <a:srgbClr val="7030A0"/>
              </a:solidFill>
            </a:endParaRPr>
          </a:p>
        </p:txBody>
      </p:sp>
      <p:sp>
        <p:nvSpPr>
          <p:cNvPr id="15" name="Rectangle 14"/>
          <p:cNvSpPr/>
          <p:nvPr/>
        </p:nvSpPr>
        <p:spPr>
          <a:xfrm>
            <a:off x="2284227" y="6176046"/>
            <a:ext cx="1030147" cy="542807"/>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ctangle 16"/>
          <p:cNvSpPr/>
          <p:nvPr/>
        </p:nvSpPr>
        <p:spPr>
          <a:xfrm>
            <a:off x="3604867" y="796793"/>
            <a:ext cx="2130317" cy="874098"/>
          </a:xfrm>
          <a:prstGeom prst="rect">
            <a:avLst/>
          </a:prstGeom>
          <a:noFill/>
          <a:ln w="539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385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0926" y="2307459"/>
            <a:ext cx="8747056" cy="4550541"/>
          </a:xfrm>
          <a:prstGeom prst="rect">
            <a:avLst/>
          </a:prstGeom>
        </p:spPr>
      </p:pic>
      <p:sp>
        <p:nvSpPr>
          <p:cNvPr id="2" name="Content Placeholder 1"/>
          <p:cNvSpPr>
            <a:spLocks noGrp="1"/>
          </p:cNvSpPr>
          <p:nvPr>
            <p:ph idx="1"/>
          </p:nvPr>
        </p:nvSpPr>
        <p:spPr>
          <a:xfrm>
            <a:off x="722714" y="207886"/>
            <a:ext cx="7651569" cy="5552362"/>
          </a:xfrm>
        </p:spPr>
        <p:txBody>
          <a:bodyPr>
            <a:normAutofit/>
          </a:bodyPr>
          <a:lstStyle/>
          <a:p>
            <a:r>
              <a:rPr lang="en-US" sz="2400" dirty="0" smtClean="0"/>
              <a:t>Jackie’s organizational chart is displayed with Name, Title and Supervisory organization for each person</a:t>
            </a:r>
          </a:p>
          <a:p>
            <a:r>
              <a:rPr lang="en-US" sz="2400" dirty="0" smtClean="0"/>
              <a:t>The orange circles in the lower left of their picture is the number of direct reports each person has</a:t>
            </a:r>
          </a:p>
          <a:p>
            <a:r>
              <a:rPr lang="en-US" sz="2400" dirty="0" smtClean="0"/>
              <a:t>You can drill up to see Jackie’s supervisor</a:t>
            </a:r>
            <a:endParaRPr lang="en-US" sz="2400" dirty="0"/>
          </a:p>
        </p:txBody>
      </p:sp>
      <p:sp>
        <p:nvSpPr>
          <p:cNvPr id="7" name="Rectangle 6"/>
          <p:cNvSpPr/>
          <p:nvPr/>
        </p:nvSpPr>
        <p:spPr>
          <a:xfrm>
            <a:off x="4360239" y="2307459"/>
            <a:ext cx="672385" cy="395553"/>
          </a:xfrm>
          <a:prstGeom prst="rect">
            <a:avLst/>
          </a:prstGeom>
          <a:noFill/>
          <a:ln w="2222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8" name="Straight Arrow Connector 7"/>
          <p:cNvCxnSpPr/>
          <p:nvPr/>
        </p:nvCxnSpPr>
        <p:spPr>
          <a:xfrm flipH="1">
            <a:off x="5032625" y="2310257"/>
            <a:ext cx="576328" cy="151144"/>
          </a:xfrm>
          <a:prstGeom prst="straightConnector1">
            <a:avLst/>
          </a:prstGeom>
          <a:ln w="60325">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9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10640" y="3351765"/>
            <a:ext cx="8750856" cy="3506235"/>
          </a:xfrm>
          <a:prstGeom prst="rect">
            <a:avLst/>
          </a:prstGeom>
        </p:spPr>
      </p:pic>
      <p:pic>
        <p:nvPicPr>
          <p:cNvPr id="8" name="Picture 7"/>
          <p:cNvPicPr>
            <a:picLocks noChangeAspect="1"/>
          </p:cNvPicPr>
          <p:nvPr/>
        </p:nvPicPr>
        <p:blipFill>
          <a:blip r:embed="rId3"/>
          <a:stretch>
            <a:fillRect/>
          </a:stretch>
        </p:blipFill>
        <p:spPr>
          <a:xfrm>
            <a:off x="193445" y="-144738"/>
            <a:ext cx="8768051" cy="3496503"/>
          </a:xfrm>
          <a:prstGeom prst="rect">
            <a:avLst/>
          </a:prstGeom>
        </p:spPr>
      </p:pic>
      <p:sp>
        <p:nvSpPr>
          <p:cNvPr id="3" name="Title 2"/>
          <p:cNvSpPr>
            <a:spLocks noGrp="1"/>
          </p:cNvSpPr>
          <p:nvPr>
            <p:ph type="title"/>
          </p:nvPr>
        </p:nvSpPr>
        <p:spPr/>
        <p:txBody>
          <a:bodyPr/>
          <a:lstStyle/>
          <a:p>
            <a:endParaRPr lang="en-US"/>
          </a:p>
        </p:txBody>
      </p:sp>
      <p:sp>
        <p:nvSpPr>
          <p:cNvPr id="5" name="Rectangle 4"/>
          <p:cNvSpPr/>
          <p:nvPr/>
        </p:nvSpPr>
        <p:spPr>
          <a:xfrm>
            <a:off x="3889261" y="1873146"/>
            <a:ext cx="1180618" cy="1423686"/>
          </a:xfrm>
          <a:prstGeom prst="rect">
            <a:avLst/>
          </a:prstGeom>
          <a:noFill/>
          <a:ln w="2222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 name="Straight Arrow Connector 5"/>
          <p:cNvCxnSpPr/>
          <p:nvPr/>
        </p:nvCxnSpPr>
        <p:spPr>
          <a:xfrm>
            <a:off x="3067171" y="1531812"/>
            <a:ext cx="778124" cy="284056"/>
          </a:xfrm>
          <a:prstGeom prst="straightConnector1">
            <a:avLst/>
          </a:prstGeom>
          <a:ln w="60325">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479570" y="3333293"/>
            <a:ext cx="9538" cy="695683"/>
          </a:xfrm>
          <a:prstGeom prst="straightConnector1">
            <a:avLst/>
          </a:prstGeom>
          <a:ln w="60325">
            <a:solidFill>
              <a:srgbClr val="00B05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5337" y="736388"/>
            <a:ext cx="2581834" cy="707886"/>
          </a:xfrm>
          <a:prstGeom prst="rect">
            <a:avLst/>
          </a:prstGeom>
          <a:solidFill>
            <a:schemeClr val="bg1"/>
          </a:solidFill>
          <a:ln>
            <a:solidFill>
              <a:srgbClr val="00B050"/>
            </a:solidFill>
          </a:ln>
        </p:spPr>
        <p:txBody>
          <a:bodyPr wrap="square" rtlCol="0">
            <a:spAutoFit/>
          </a:bodyPr>
          <a:lstStyle/>
          <a:p>
            <a:r>
              <a:rPr lang="en-US" sz="2000" i="1" dirty="0" smtClean="0">
                <a:solidFill>
                  <a:srgbClr val="7030A0"/>
                </a:solidFill>
              </a:rPr>
              <a:t>Double Click on </a:t>
            </a:r>
            <a:r>
              <a:rPr lang="en-US" sz="2000" b="1" i="1" dirty="0" smtClean="0">
                <a:solidFill>
                  <a:srgbClr val="7030A0"/>
                </a:solidFill>
              </a:rPr>
              <a:t>Photo </a:t>
            </a:r>
            <a:r>
              <a:rPr lang="en-US" sz="2000" i="1" dirty="0" smtClean="0">
                <a:solidFill>
                  <a:srgbClr val="7030A0"/>
                </a:solidFill>
              </a:rPr>
              <a:t>to get </a:t>
            </a:r>
            <a:r>
              <a:rPr lang="en-US" sz="2000" b="1" i="1" dirty="0" smtClean="0">
                <a:solidFill>
                  <a:srgbClr val="7030A0"/>
                </a:solidFill>
              </a:rPr>
              <a:t>Contact </a:t>
            </a:r>
            <a:r>
              <a:rPr lang="en-US" sz="2000" i="1" dirty="0" smtClean="0">
                <a:solidFill>
                  <a:srgbClr val="7030A0"/>
                </a:solidFill>
              </a:rPr>
              <a:t>info</a:t>
            </a:r>
            <a:endParaRPr lang="en-US" sz="2000" i="1" dirty="0">
              <a:solidFill>
                <a:srgbClr val="7030A0"/>
              </a:solidFill>
            </a:endParaRPr>
          </a:p>
        </p:txBody>
      </p:sp>
    </p:spTree>
    <p:extLst>
      <p:ext uri="{BB962C8B-B14F-4D97-AF65-F5344CB8AC3E}">
        <p14:creationId xmlns:p14="http://schemas.microsoft.com/office/powerpoint/2010/main" val="30635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r>
              <a:rPr lang="en-US" altLang="en-US" sz="2800" dirty="0" smtClean="0">
                <a:latin typeface="Calibri" panose="020F0502020204030204" pitchFamily="34" charset="0"/>
              </a:rPr>
              <a:t>Learn:</a:t>
            </a:r>
          </a:p>
          <a:p>
            <a:pPr marL="457200" lvl="1" indent="0">
              <a:buNone/>
            </a:pPr>
            <a:r>
              <a:rPr lang="en-US" altLang="en-US" sz="2800" dirty="0">
                <a:latin typeface="Calibri" panose="020F0502020204030204" pitchFamily="34" charset="0"/>
              </a:rPr>
              <a:t>	</a:t>
            </a:r>
            <a:r>
              <a:rPr lang="en-US" altLang="en-US" sz="2800" dirty="0" smtClean="0">
                <a:latin typeface="Calibri" panose="020F0502020204030204" pitchFamily="34" charset="0"/>
              </a:rPr>
              <a:t>What: Workday will bring to CMSD</a:t>
            </a:r>
          </a:p>
          <a:p>
            <a:pPr marL="457200" lvl="1" indent="0">
              <a:buNone/>
            </a:pPr>
            <a:r>
              <a:rPr lang="en-US" altLang="en-US" sz="2800" dirty="0">
                <a:latin typeface="Calibri" panose="020F0502020204030204" pitchFamily="34" charset="0"/>
              </a:rPr>
              <a:t>	</a:t>
            </a:r>
            <a:r>
              <a:rPr lang="en-US" altLang="en-US" sz="2800" dirty="0" smtClean="0">
                <a:latin typeface="Calibri" panose="020F0502020204030204" pitchFamily="34" charset="0"/>
              </a:rPr>
              <a:t>When: Workday will Go Live</a:t>
            </a:r>
          </a:p>
          <a:p>
            <a:pPr marL="457200" lvl="1" indent="0">
              <a:buNone/>
            </a:pPr>
            <a:r>
              <a:rPr lang="en-US" altLang="en-US" sz="2800" dirty="0">
                <a:latin typeface="Calibri" panose="020F0502020204030204" pitchFamily="34" charset="0"/>
              </a:rPr>
              <a:t>	</a:t>
            </a:r>
            <a:r>
              <a:rPr lang="en-US" altLang="en-US" sz="2800" dirty="0" smtClean="0">
                <a:latin typeface="Calibri" panose="020F0502020204030204" pitchFamily="34" charset="0"/>
              </a:rPr>
              <a:t>Who: Workday will Impact</a:t>
            </a:r>
          </a:p>
          <a:p>
            <a:pPr marL="457200" lvl="1" indent="0">
              <a:buNone/>
            </a:pPr>
            <a:r>
              <a:rPr lang="en-US" altLang="en-US" sz="2800" dirty="0">
                <a:latin typeface="Calibri" panose="020F0502020204030204" pitchFamily="34" charset="0"/>
              </a:rPr>
              <a:t>	</a:t>
            </a:r>
            <a:r>
              <a:rPr lang="en-US" altLang="en-US" sz="2800" dirty="0" smtClean="0">
                <a:latin typeface="Calibri" panose="020F0502020204030204" pitchFamily="34" charset="0"/>
              </a:rPr>
              <a:t>How: Workday Training will be provided</a:t>
            </a:r>
          </a:p>
          <a:p>
            <a:pPr marL="457200" lvl="1" indent="0">
              <a:buNone/>
            </a:pPr>
            <a:endParaRPr lang="en-US" altLang="en-US" sz="2800" dirty="0" smtClean="0">
              <a:latin typeface="Calibri" panose="020F0502020204030204" pitchFamily="34" charset="0"/>
            </a:endParaRPr>
          </a:p>
          <a:p>
            <a:pPr marL="457200" lvl="1" indent="0">
              <a:buNone/>
            </a:pPr>
            <a:r>
              <a:rPr lang="en-US" altLang="en-US" sz="2800" dirty="0" smtClean="0">
                <a:latin typeface="Calibri" panose="020F0502020204030204" pitchFamily="34" charset="0"/>
              </a:rPr>
              <a:t>See a Workday Demonstration</a:t>
            </a:r>
          </a:p>
          <a:p>
            <a:pPr marL="457200" lvl="1" indent="0">
              <a:buNone/>
            </a:pPr>
            <a:endParaRPr lang="en-US" altLang="en-US" sz="2800" dirty="0">
              <a:latin typeface="Calibri" panose="020F0502020204030204" pitchFamily="34" charset="0"/>
            </a:endParaRPr>
          </a:p>
          <a:p>
            <a:pPr marL="457200" lvl="1" indent="0">
              <a:buNone/>
            </a:pPr>
            <a:r>
              <a:rPr lang="en-US" altLang="en-US" sz="2800" dirty="0" smtClean="0">
                <a:latin typeface="Calibri" panose="020F0502020204030204" pitchFamily="34" charset="0"/>
              </a:rPr>
              <a:t>Be able to access the </a:t>
            </a:r>
            <a:r>
              <a:rPr lang="en-US" altLang="en-US" sz="2800" dirty="0" err="1" smtClean="0">
                <a:latin typeface="Calibri" panose="020F0502020204030204" pitchFamily="34" charset="0"/>
              </a:rPr>
              <a:t>Workday@CMSD</a:t>
            </a:r>
            <a:r>
              <a:rPr lang="en-US" altLang="en-US" sz="2800" dirty="0" smtClean="0">
                <a:latin typeface="Calibri" panose="020F0502020204030204" pitchFamily="34" charset="0"/>
              </a:rPr>
              <a:t> website and contact the project team</a:t>
            </a:r>
            <a:endParaRPr lang="en-US" altLang="en-US" sz="28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600" b="0" dirty="0" smtClean="0">
                <a:solidFill>
                  <a:schemeClr val="accent1">
                    <a:lumMod val="75000"/>
                  </a:schemeClr>
                </a:solidFill>
                <a:latin typeface="Calibri" panose="020F0502020204030204" pitchFamily="34" charset="0"/>
              </a:rPr>
              <a:t>Objectives</a:t>
            </a:r>
            <a:endParaRPr lang="en-US" sz="3600" b="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704495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quarter" idx="12"/>
          </p:nvPr>
        </p:nvSpPr>
        <p:spPr/>
        <p:txBody>
          <a:bodyPr>
            <a:noAutofit/>
          </a:bodyPr>
          <a:lstStyle/>
          <a:p>
            <a:r>
              <a:rPr lang="en-US" sz="3200" i="1" dirty="0" smtClean="0">
                <a:effectLst>
                  <a:outerShdw blurRad="38100" dist="38100" dir="2700000" algn="tl">
                    <a:srgbClr val="000000">
                      <a:alpha val="43137"/>
                    </a:srgbClr>
                  </a:outerShdw>
                </a:effectLst>
              </a:rPr>
              <a:t>Benefits By Role</a:t>
            </a:r>
            <a:endParaRPr lang="en-US" sz="3200" i="1" dirty="0">
              <a:effectLst>
                <a:outerShdw blurRad="38100" dist="38100" dir="2700000" algn="tl">
                  <a:srgbClr val="000000">
                    <a:alpha val="43137"/>
                  </a:srgbClr>
                </a:outerShdw>
              </a:effectLst>
            </a:endParaRPr>
          </a:p>
        </p:txBody>
      </p:sp>
      <p:sp>
        <p:nvSpPr>
          <p:cNvPr id="8" name="Text Placeholder 7"/>
          <p:cNvSpPr>
            <a:spLocks noGrp="1"/>
          </p:cNvSpPr>
          <p:nvPr>
            <p:ph type="body" sz="quarter" idx="13"/>
          </p:nvPr>
        </p:nvSpPr>
        <p:spPr/>
        <p:txBody>
          <a:bodyPr/>
          <a:lstStyle/>
          <a:p>
            <a:endParaRPr lang="en-US"/>
          </a:p>
        </p:txBody>
      </p:sp>
      <p:sp>
        <p:nvSpPr>
          <p:cNvPr id="5" name="Slide Number Placeholder 4"/>
          <p:cNvSpPr>
            <a:spLocks noGrp="1"/>
          </p:cNvSpPr>
          <p:nvPr>
            <p:ph type="sldNum" sz="quarter" idx="4294967295"/>
          </p:nvPr>
        </p:nvSpPr>
        <p:spPr>
          <a:xfrm>
            <a:off x="7086600" y="6356350"/>
            <a:ext cx="2057400" cy="365125"/>
          </a:xfrm>
          <a:prstGeom prst="rect">
            <a:avLst/>
          </a:prstGeom>
        </p:spPr>
        <p:txBody>
          <a:bodyPr/>
          <a:lstStyle/>
          <a:p>
            <a:fld id="{33979AC2-DBBB-4B6E-8FC6-859D875AA07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44911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7317007"/>
              </p:ext>
            </p:extLst>
          </p:nvPr>
        </p:nvGraphicFramePr>
        <p:xfrm>
          <a:off x="1221921" y="985837"/>
          <a:ext cx="7651750" cy="573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959030" y="188812"/>
            <a:ext cx="7101676" cy="870902"/>
          </a:xfrm>
        </p:spPr>
        <p:txBody>
          <a:bodyPr>
            <a:normAutofit/>
          </a:bodyPr>
          <a:lstStyle/>
          <a:p>
            <a:r>
              <a:rPr lang="en-US" sz="3600" b="0" dirty="0">
                <a:solidFill>
                  <a:schemeClr val="accent1">
                    <a:lumMod val="75000"/>
                  </a:schemeClr>
                </a:solidFill>
              </a:rPr>
              <a:t>School Secretary Benefits</a:t>
            </a:r>
          </a:p>
        </p:txBody>
      </p:sp>
      <p:sp>
        <p:nvSpPr>
          <p:cNvPr id="2" name="Slide Number Placeholder 1"/>
          <p:cNvSpPr>
            <a:spLocks noGrp="1"/>
          </p:cNvSpPr>
          <p:nvPr>
            <p:ph type="sldNum" sz="quarter" idx="4294967295"/>
          </p:nvPr>
        </p:nvSpPr>
        <p:spPr>
          <a:xfrm>
            <a:off x="6457950" y="6356350"/>
            <a:ext cx="2057400" cy="365125"/>
          </a:xfrm>
          <a:prstGeom prst="rect">
            <a:avLst/>
          </a:prstGeom>
        </p:spPr>
        <p:txBody>
          <a:bodyPr/>
          <a:lstStyle/>
          <a:p>
            <a:fld id="{411777C9-3547-457E-88C3-2DEDD2D8E3BD}"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777919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6171539"/>
              </p:ext>
            </p:extLst>
          </p:nvPr>
        </p:nvGraphicFramePr>
        <p:xfrm>
          <a:off x="1200150" y="1122363"/>
          <a:ext cx="7651750" cy="573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959030" y="188812"/>
            <a:ext cx="7101676" cy="870902"/>
          </a:xfrm>
        </p:spPr>
        <p:txBody>
          <a:bodyPr>
            <a:normAutofit/>
          </a:bodyPr>
          <a:lstStyle/>
          <a:p>
            <a:r>
              <a:rPr lang="en-US" sz="3600" b="0" dirty="0">
                <a:solidFill>
                  <a:schemeClr val="accent1">
                    <a:lumMod val="75000"/>
                  </a:schemeClr>
                </a:solidFill>
              </a:rPr>
              <a:t>Principal/ Network</a:t>
            </a:r>
            <a:r>
              <a:rPr lang="en-US" dirty="0" smtClean="0"/>
              <a:t> </a:t>
            </a:r>
            <a:r>
              <a:rPr lang="en-US" sz="3600" b="0" dirty="0">
                <a:solidFill>
                  <a:schemeClr val="accent1">
                    <a:lumMod val="75000"/>
                  </a:schemeClr>
                </a:solidFill>
              </a:rPr>
              <a:t>Leader Benefits</a:t>
            </a:r>
          </a:p>
        </p:txBody>
      </p:sp>
      <p:sp>
        <p:nvSpPr>
          <p:cNvPr id="2" name="Slide Number Placeholder 1"/>
          <p:cNvSpPr>
            <a:spLocks noGrp="1"/>
          </p:cNvSpPr>
          <p:nvPr>
            <p:ph type="sldNum" sz="quarter" idx="4294967295"/>
          </p:nvPr>
        </p:nvSpPr>
        <p:spPr>
          <a:xfrm>
            <a:off x="6457950" y="6356350"/>
            <a:ext cx="2057400" cy="365125"/>
          </a:xfrm>
          <a:prstGeom prst="rect">
            <a:avLst/>
          </a:prstGeom>
        </p:spPr>
        <p:txBody>
          <a:bodyPr/>
          <a:lstStyle/>
          <a:p>
            <a:fld id="{411777C9-3547-457E-88C3-2DEDD2D8E3BD}"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310684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9896515"/>
              </p:ext>
            </p:extLst>
          </p:nvPr>
        </p:nvGraphicFramePr>
        <p:xfrm>
          <a:off x="1200151" y="1122364"/>
          <a:ext cx="7651751" cy="573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959031" y="188814"/>
            <a:ext cx="7101676" cy="870903"/>
          </a:xfrm>
        </p:spPr>
        <p:txBody>
          <a:bodyPr>
            <a:normAutofit/>
          </a:bodyPr>
          <a:lstStyle/>
          <a:p>
            <a:r>
              <a:rPr lang="en-US" sz="3600" b="0" dirty="0" smtClean="0">
                <a:solidFill>
                  <a:schemeClr val="accent1">
                    <a:lumMod val="75000"/>
                  </a:schemeClr>
                </a:solidFill>
              </a:rPr>
              <a:t>Teacher Benefits</a:t>
            </a:r>
            <a:endParaRPr lang="en-US" sz="3600" b="0" dirty="0">
              <a:solidFill>
                <a:schemeClr val="accent1">
                  <a:lumMod val="75000"/>
                </a:schemeClr>
              </a:solidFill>
            </a:endParaRPr>
          </a:p>
        </p:txBody>
      </p:sp>
      <p:sp>
        <p:nvSpPr>
          <p:cNvPr id="2" name="Slide Number Placeholder 1"/>
          <p:cNvSpPr>
            <a:spLocks noGrp="1"/>
          </p:cNvSpPr>
          <p:nvPr>
            <p:ph type="sldNum" sz="quarter" idx="4294967295"/>
          </p:nvPr>
        </p:nvSpPr>
        <p:spPr>
          <a:xfrm>
            <a:off x="6457950" y="6356350"/>
            <a:ext cx="2057400" cy="365125"/>
          </a:xfrm>
          <a:prstGeom prst="rect">
            <a:avLst/>
          </a:prstGeom>
        </p:spPr>
        <p:txBody>
          <a:bodyPr/>
          <a:lstStyle/>
          <a:p>
            <a:fld id="{411777C9-3547-457E-88C3-2DEDD2D8E3BD}"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653190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861078"/>
              </p:ext>
            </p:extLst>
          </p:nvPr>
        </p:nvGraphicFramePr>
        <p:xfrm>
          <a:off x="1208045" y="1005445"/>
          <a:ext cx="7651751" cy="555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035051" y="134543"/>
            <a:ext cx="7101676" cy="870902"/>
          </a:xfrm>
        </p:spPr>
        <p:txBody>
          <a:bodyPr>
            <a:normAutofit/>
          </a:bodyPr>
          <a:lstStyle/>
          <a:p>
            <a:r>
              <a:rPr lang="en-US" sz="3600" b="0" dirty="0">
                <a:solidFill>
                  <a:schemeClr val="accent1">
                    <a:lumMod val="75000"/>
                  </a:schemeClr>
                </a:solidFill>
              </a:rPr>
              <a:t>Talent </a:t>
            </a:r>
            <a:r>
              <a:rPr lang="en-US" sz="3600" b="0" dirty="0" smtClean="0">
                <a:solidFill>
                  <a:schemeClr val="accent1">
                    <a:lumMod val="75000"/>
                  </a:schemeClr>
                </a:solidFill>
              </a:rPr>
              <a:t>Benefits</a:t>
            </a:r>
            <a:endParaRPr lang="en-US" sz="3600" b="0" dirty="0">
              <a:solidFill>
                <a:schemeClr val="accent1">
                  <a:lumMod val="75000"/>
                </a:schemeClr>
              </a:solidFill>
            </a:endParaRPr>
          </a:p>
        </p:txBody>
      </p:sp>
      <p:sp>
        <p:nvSpPr>
          <p:cNvPr id="2" name="Slide Number Placeholder 1"/>
          <p:cNvSpPr>
            <a:spLocks noGrp="1"/>
          </p:cNvSpPr>
          <p:nvPr>
            <p:ph type="sldNum" sz="quarter" idx="4294967295"/>
          </p:nvPr>
        </p:nvSpPr>
        <p:spPr>
          <a:xfrm>
            <a:off x="6457950" y="6356350"/>
            <a:ext cx="2057400" cy="365125"/>
          </a:xfrm>
          <a:prstGeom prst="rect">
            <a:avLst/>
          </a:prstGeom>
        </p:spPr>
        <p:txBody>
          <a:bodyPr/>
          <a:lstStyle/>
          <a:p>
            <a:fld id="{411777C9-3547-457E-88C3-2DEDD2D8E3BD}"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980883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00150" y="1122363"/>
          <a:ext cx="7651750" cy="5419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959030" y="188812"/>
            <a:ext cx="7101676" cy="870902"/>
          </a:xfrm>
        </p:spPr>
        <p:txBody>
          <a:bodyPr>
            <a:normAutofit/>
          </a:bodyPr>
          <a:lstStyle/>
          <a:p>
            <a:r>
              <a:rPr lang="en-US" sz="3600" b="0" dirty="0">
                <a:solidFill>
                  <a:schemeClr val="accent1">
                    <a:lumMod val="75000"/>
                  </a:schemeClr>
                </a:solidFill>
              </a:rPr>
              <a:t>Finance Benefits</a:t>
            </a:r>
          </a:p>
        </p:txBody>
      </p:sp>
      <p:sp>
        <p:nvSpPr>
          <p:cNvPr id="2" name="Slide Number Placeholder 1"/>
          <p:cNvSpPr>
            <a:spLocks noGrp="1"/>
          </p:cNvSpPr>
          <p:nvPr>
            <p:ph type="sldNum" sz="quarter" idx="4294967295"/>
          </p:nvPr>
        </p:nvSpPr>
        <p:spPr>
          <a:xfrm>
            <a:off x="6457950" y="6356350"/>
            <a:ext cx="2057400" cy="365125"/>
          </a:xfrm>
          <a:prstGeom prst="rect">
            <a:avLst/>
          </a:prstGeom>
        </p:spPr>
        <p:txBody>
          <a:bodyPr/>
          <a:lstStyle/>
          <a:p>
            <a:fld id="{411777C9-3547-457E-88C3-2DEDD2D8E3BD}" type="slidenum">
              <a:rPr lang="en-US" smtClean="0"/>
              <a:t>35</a:t>
            </a:fld>
            <a:endParaRPr lang="en-US"/>
          </a:p>
        </p:txBody>
      </p:sp>
    </p:spTree>
    <p:extLst>
      <p:ext uri="{BB962C8B-B14F-4D97-AF65-F5344CB8AC3E}">
        <p14:creationId xmlns:p14="http://schemas.microsoft.com/office/powerpoint/2010/main" val="4133892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52324" y="98525"/>
            <a:ext cx="7101676" cy="870902"/>
          </a:xfrm>
        </p:spPr>
        <p:txBody>
          <a:bodyPr>
            <a:normAutofit/>
          </a:bodyPr>
          <a:lstStyle/>
          <a:p>
            <a:r>
              <a:rPr lang="en-US" sz="3600" b="0" dirty="0">
                <a:solidFill>
                  <a:schemeClr val="accent1">
                    <a:lumMod val="75000"/>
                  </a:schemeClr>
                </a:solidFill>
              </a:rPr>
              <a:t>ERF Process Improvement</a:t>
            </a:r>
          </a:p>
        </p:txBody>
      </p:sp>
      <p:pic>
        <p:nvPicPr>
          <p:cNvPr id="4" name="Picture 3"/>
          <p:cNvPicPr>
            <a:picLocks noChangeAspect="1"/>
          </p:cNvPicPr>
          <p:nvPr/>
        </p:nvPicPr>
        <p:blipFill>
          <a:blip r:embed="rId2"/>
          <a:stretch>
            <a:fillRect/>
          </a:stretch>
        </p:blipFill>
        <p:spPr>
          <a:xfrm>
            <a:off x="176035" y="1127342"/>
            <a:ext cx="8744047" cy="5319757"/>
          </a:xfrm>
          <a:prstGeom prst="rect">
            <a:avLst/>
          </a:prstGeom>
        </p:spPr>
      </p:pic>
    </p:spTree>
    <p:extLst>
      <p:ext uri="{BB962C8B-B14F-4D97-AF65-F5344CB8AC3E}">
        <p14:creationId xmlns:p14="http://schemas.microsoft.com/office/powerpoint/2010/main" val="2115446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43069" y="133249"/>
            <a:ext cx="8791960" cy="870902"/>
          </a:xfrm>
        </p:spPr>
        <p:txBody>
          <a:bodyPr>
            <a:noAutofit/>
          </a:bodyPr>
          <a:lstStyle/>
          <a:p>
            <a:r>
              <a:rPr lang="en-US" sz="3200" b="0" dirty="0" smtClean="0">
                <a:solidFill>
                  <a:schemeClr val="accent1">
                    <a:lumMod val="75000"/>
                  </a:schemeClr>
                </a:solidFill>
              </a:rPr>
              <a:t>Procurement Requisition </a:t>
            </a:r>
            <a:r>
              <a:rPr lang="en-US" sz="3200" b="0" dirty="0">
                <a:solidFill>
                  <a:schemeClr val="accent1">
                    <a:lumMod val="75000"/>
                  </a:schemeClr>
                </a:solidFill>
              </a:rPr>
              <a:t>Process Improvement</a:t>
            </a:r>
            <a:endParaRPr lang="en-US" sz="3200" dirty="0"/>
          </a:p>
        </p:txBody>
      </p:sp>
      <p:pic>
        <p:nvPicPr>
          <p:cNvPr id="4" name="Picture 3"/>
          <p:cNvPicPr>
            <a:picLocks noChangeAspect="1"/>
          </p:cNvPicPr>
          <p:nvPr/>
        </p:nvPicPr>
        <p:blipFill>
          <a:blip r:embed="rId2"/>
          <a:stretch>
            <a:fillRect/>
          </a:stretch>
        </p:blipFill>
        <p:spPr>
          <a:xfrm>
            <a:off x="243068" y="1227550"/>
            <a:ext cx="8791960" cy="5138526"/>
          </a:xfrm>
          <a:prstGeom prst="rect">
            <a:avLst/>
          </a:prstGeom>
        </p:spPr>
      </p:pic>
    </p:spTree>
    <p:extLst>
      <p:ext uri="{BB962C8B-B14F-4D97-AF65-F5344CB8AC3E}">
        <p14:creationId xmlns:p14="http://schemas.microsoft.com/office/powerpoint/2010/main" val="276143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Introducing Workday </a:t>
            </a:r>
            <a:r>
              <a:rPr lang="en-US" dirty="0" smtClean="0"/>
              <a:t/>
            </a:r>
            <a:br>
              <a:rPr lang="en-US" dirty="0" smtClean="0"/>
            </a:br>
            <a:r>
              <a:rPr lang="en-US" b="0" i="1" dirty="0" smtClean="0">
                <a:solidFill>
                  <a:schemeClr val="tx2"/>
                </a:solidFill>
                <a:effectLst>
                  <a:outerShdw blurRad="38100" dist="38100" dir="2700000" algn="tl">
                    <a:srgbClr val="000000">
                      <a:alpha val="43137"/>
                    </a:srgbClr>
                  </a:outerShdw>
                </a:effectLst>
              </a:rPr>
              <a:t>Enterprise </a:t>
            </a:r>
            <a:r>
              <a:rPr lang="en-US" b="0" i="1" dirty="0">
                <a:solidFill>
                  <a:schemeClr val="tx2"/>
                </a:solidFill>
                <a:effectLst>
                  <a:outerShdw blurRad="38100" dist="38100" dir="2700000" algn="tl">
                    <a:srgbClr val="000000">
                      <a:alpha val="43137"/>
                    </a:srgbClr>
                  </a:outerShdw>
                </a:effectLst>
              </a:rPr>
              <a:t>Resource Planning (ERP) </a:t>
            </a:r>
            <a:r>
              <a:rPr lang="en-US" b="0" i="1" dirty="0" smtClean="0">
                <a:solidFill>
                  <a:schemeClr val="tx2"/>
                </a:solidFill>
                <a:effectLst>
                  <a:outerShdw blurRad="38100" dist="38100" dir="2700000" algn="tl">
                    <a:srgbClr val="000000">
                      <a:alpha val="43137"/>
                    </a:srgbClr>
                  </a:outerShdw>
                </a:effectLst>
              </a:rPr>
              <a:t>System</a:t>
            </a:r>
            <a:endParaRPr lang="en-US" b="0" i="1" dirty="0">
              <a:solidFill>
                <a:schemeClr val="tx2"/>
              </a:solidFill>
              <a:effectLst>
                <a:outerShdw blurRad="38100" dist="38100" dir="2700000" algn="tl">
                  <a:srgbClr val="000000">
                    <a:alpha val="43137"/>
                  </a:srgbClr>
                </a:outerShdw>
              </a:effectLst>
            </a:endParaRPr>
          </a:p>
        </p:txBody>
      </p:sp>
      <p:sp>
        <p:nvSpPr>
          <p:cNvPr id="5" name="Rectangle 4"/>
          <p:cNvSpPr/>
          <p:nvPr/>
        </p:nvSpPr>
        <p:spPr>
          <a:xfrm>
            <a:off x="0" y="1030514"/>
            <a:ext cx="1074057" cy="5827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4805"/>
            <a:ext cx="9097800" cy="4913195"/>
          </a:xfrm>
          <a:prstGeom prst="rect">
            <a:avLst/>
          </a:prstGeom>
        </p:spPr>
      </p:pic>
      <p:sp>
        <p:nvSpPr>
          <p:cNvPr id="3" name="Rectangle 2"/>
          <p:cNvSpPr/>
          <p:nvPr/>
        </p:nvSpPr>
        <p:spPr>
          <a:xfrm>
            <a:off x="472440" y="965037"/>
            <a:ext cx="8625360" cy="923330"/>
          </a:xfrm>
          <a:prstGeom prst="rect">
            <a:avLst/>
          </a:prstGeom>
        </p:spPr>
        <p:txBody>
          <a:bodyPr wrap="square">
            <a:spAutoFit/>
          </a:bodyPr>
          <a:lstStyle/>
          <a:p>
            <a:pPr defTabSz="457200"/>
            <a:r>
              <a:rPr lang="en-US" i="1" dirty="0">
                <a:solidFill>
                  <a:prstClr val="black"/>
                </a:solidFill>
              </a:rPr>
              <a:t>Workday is a best practice solution which integrates Human Resource, Finance, Procurement and Payroll functions into one system providing additional capabilities, improved efficiencies, and a single source of truth for related information.</a:t>
            </a:r>
            <a:endParaRPr lang="en-US" dirty="0">
              <a:solidFill>
                <a:prstClr val="black"/>
              </a:solidFill>
            </a:endParaRPr>
          </a:p>
        </p:txBody>
      </p:sp>
    </p:spTree>
    <p:extLst>
      <p:ext uri="{BB962C8B-B14F-4D97-AF65-F5344CB8AC3E}">
        <p14:creationId xmlns:p14="http://schemas.microsoft.com/office/powerpoint/2010/main" val="1527290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Attendance</a:t>
            </a:r>
          </a:p>
          <a:p>
            <a:r>
              <a:rPr lang="en-US" dirty="0" smtClean="0"/>
              <a:t>Time Off/ Leaves</a:t>
            </a:r>
          </a:p>
          <a:p>
            <a:r>
              <a:rPr lang="en-US" dirty="0" smtClean="0"/>
              <a:t>Performance Reviews</a:t>
            </a:r>
          </a:p>
          <a:p>
            <a:r>
              <a:rPr lang="en-US" dirty="0" smtClean="0"/>
              <a:t>Hiring</a:t>
            </a:r>
          </a:p>
          <a:p>
            <a:r>
              <a:rPr lang="en-US" dirty="0" smtClean="0"/>
              <a:t>PO’s</a:t>
            </a:r>
          </a:p>
          <a:p>
            <a:r>
              <a:rPr lang="en-US" dirty="0" smtClean="0"/>
              <a:t>Budgets</a:t>
            </a:r>
          </a:p>
          <a:p>
            <a:r>
              <a:rPr lang="en-US" dirty="0" smtClean="0"/>
              <a:t>Expenses</a:t>
            </a:r>
          </a:p>
          <a:p>
            <a:r>
              <a:rPr lang="en-US" dirty="0" smtClean="0"/>
              <a:t>Time Tracking</a:t>
            </a:r>
          </a:p>
          <a:p>
            <a:r>
              <a:rPr lang="en-US" dirty="0" smtClean="0"/>
              <a:t>Financial Reporting</a:t>
            </a:r>
          </a:p>
          <a:p>
            <a:r>
              <a:rPr lang="en-US" dirty="0" smtClean="0"/>
              <a:t>Grant Management</a:t>
            </a:r>
          </a:p>
          <a:p>
            <a:endParaRPr lang="en-US" dirty="0"/>
          </a:p>
        </p:txBody>
      </p:sp>
      <p:sp>
        <p:nvSpPr>
          <p:cNvPr id="3" name="Title 2"/>
          <p:cNvSpPr>
            <a:spLocks noGrp="1"/>
          </p:cNvSpPr>
          <p:nvPr>
            <p:ph type="title"/>
          </p:nvPr>
        </p:nvSpPr>
        <p:spPr/>
        <p:txBody>
          <a:bodyPr>
            <a:normAutofit/>
          </a:bodyPr>
          <a:lstStyle/>
          <a:p>
            <a:r>
              <a:rPr lang="en-US" sz="3600" b="0" dirty="0" smtClean="0">
                <a:solidFill>
                  <a:schemeClr val="accent1">
                    <a:lumMod val="75000"/>
                  </a:schemeClr>
                </a:solidFill>
              </a:rPr>
              <a:t>What we will do in Workday</a:t>
            </a:r>
            <a:endParaRPr lang="en-US" sz="3600" b="0" dirty="0">
              <a:solidFill>
                <a:schemeClr val="accent1">
                  <a:lumMod val="75000"/>
                </a:schemeClr>
              </a:solidFill>
            </a:endParaRPr>
          </a:p>
        </p:txBody>
      </p:sp>
    </p:spTree>
    <p:extLst>
      <p:ext uri="{BB962C8B-B14F-4D97-AF65-F5344CB8AC3E}">
        <p14:creationId xmlns:p14="http://schemas.microsoft.com/office/powerpoint/2010/main" val="2376359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684" y="33175"/>
            <a:ext cx="7822016" cy="870902"/>
          </a:xfrm>
        </p:spPr>
        <p:txBody>
          <a:bodyPr>
            <a:normAutofit/>
          </a:bodyPr>
          <a:lstStyle/>
          <a:p>
            <a:r>
              <a:rPr lang="en-US" sz="3600" b="0" dirty="0">
                <a:solidFill>
                  <a:schemeClr val="accent1">
                    <a:lumMod val="75000"/>
                  </a:schemeClr>
                </a:solidFill>
              </a:rPr>
              <a:t>Workday Benefits</a:t>
            </a:r>
          </a:p>
        </p:txBody>
      </p:sp>
      <p:graphicFrame>
        <p:nvGraphicFramePr>
          <p:cNvPr id="3" name="Diagram 2"/>
          <p:cNvGraphicFramePr/>
          <p:nvPr>
            <p:extLst/>
          </p:nvPr>
        </p:nvGraphicFramePr>
        <p:xfrm>
          <a:off x="1524000" y="1005677"/>
          <a:ext cx="7267303" cy="578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09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2550" y="859328"/>
            <a:ext cx="9226550" cy="6167457"/>
          </a:xfrm>
          <a:prstGeom prst="rect">
            <a:avLst/>
          </a:prstGeom>
          <a:blipFill dpi="0" rotWithShape="1">
            <a:blip r:embed="rId2">
              <a:alphaModFix amt="48000"/>
              <a:extLst>
                <a:ext uri="{28A0092B-C50C-407E-A947-70E740481C1C}">
                  <a14:useLocalDpi xmlns:a14="http://schemas.microsoft.com/office/drawing/2010/main" val="0"/>
                </a:ext>
              </a:extLst>
            </a:blip>
            <a:srcRect/>
            <a:stretch>
              <a:fillRect/>
            </a:stretch>
          </a:blipFill>
          <a:ln>
            <a:solidFill>
              <a:schemeClr val="accent1">
                <a:shade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 name="Title 2"/>
          <p:cNvSpPr>
            <a:spLocks noGrp="1"/>
          </p:cNvSpPr>
          <p:nvPr>
            <p:ph type="title"/>
          </p:nvPr>
        </p:nvSpPr>
        <p:spPr>
          <a:xfrm>
            <a:off x="300941" y="-11574"/>
            <a:ext cx="7101676" cy="870902"/>
          </a:xfrm>
        </p:spPr>
        <p:txBody>
          <a:bodyPr>
            <a:normAutofit/>
          </a:bodyPr>
          <a:lstStyle/>
          <a:p>
            <a:r>
              <a:rPr lang="en-US" sz="3600" b="0" dirty="0" smtClean="0">
                <a:solidFill>
                  <a:schemeClr val="accent1">
                    <a:lumMod val="75000"/>
                  </a:schemeClr>
                </a:solidFill>
                <a:latin typeface="Calibri" panose="020F0502020204030204" pitchFamily="34" charset="0"/>
              </a:rPr>
              <a:t>High Level Workday Timeline</a:t>
            </a:r>
            <a:endParaRPr lang="en-US" sz="3600" dirty="0"/>
          </a:p>
        </p:txBody>
      </p:sp>
      <p:pic>
        <p:nvPicPr>
          <p:cNvPr id="4" name="Picture 3"/>
          <p:cNvPicPr>
            <a:picLocks noChangeAspect="1"/>
          </p:cNvPicPr>
          <p:nvPr/>
        </p:nvPicPr>
        <p:blipFill>
          <a:blip r:embed="rId3"/>
          <a:stretch>
            <a:fillRect/>
          </a:stretch>
        </p:blipFill>
        <p:spPr>
          <a:xfrm>
            <a:off x="-545598" y="1673063"/>
            <a:ext cx="10152646" cy="4167364"/>
          </a:xfrm>
          <a:prstGeom prst="rect">
            <a:avLst/>
          </a:prstGeom>
          <a:scene3d>
            <a:camera prst="isometricOffAxis1Right"/>
            <a:lightRig rig="threePt" dir="t"/>
          </a:scene3d>
        </p:spPr>
      </p:pic>
      <p:sp>
        <p:nvSpPr>
          <p:cNvPr id="28" name="TextBox 27"/>
          <p:cNvSpPr txBox="1"/>
          <p:nvPr/>
        </p:nvSpPr>
        <p:spPr>
          <a:xfrm>
            <a:off x="6405924" y="5290521"/>
            <a:ext cx="1319514" cy="307777"/>
          </a:xfrm>
          <a:prstGeom prst="rect">
            <a:avLst/>
          </a:prstGeom>
          <a:noFill/>
        </p:spPr>
        <p:txBody>
          <a:bodyPr wrap="square" rtlCol="0">
            <a:spAutoFit/>
          </a:bodyPr>
          <a:lstStyle/>
          <a:p>
            <a:pPr algn="ctr"/>
            <a:r>
              <a:rPr lang="en-US" sz="1400" dirty="0" smtClean="0"/>
              <a:t>Users Test</a:t>
            </a:r>
            <a:endParaRPr lang="en-US" sz="1400" dirty="0"/>
          </a:p>
        </p:txBody>
      </p:sp>
      <p:sp>
        <p:nvSpPr>
          <p:cNvPr id="30" name="TextBox 29"/>
          <p:cNvSpPr txBox="1"/>
          <p:nvPr/>
        </p:nvSpPr>
        <p:spPr>
          <a:xfrm>
            <a:off x="3845510" y="4276917"/>
            <a:ext cx="1319514" cy="307777"/>
          </a:xfrm>
          <a:prstGeom prst="rect">
            <a:avLst/>
          </a:prstGeom>
          <a:noFill/>
        </p:spPr>
        <p:txBody>
          <a:bodyPr wrap="square" rtlCol="0">
            <a:spAutoFit/>
          </a:bodyPr>
          <a:lstStyle/>
          <a:p>
            <a:pPr algn="ctr"/>
            <a:r>
              <a:rPr lang="en-US" sz="1400" dirty="0" smtClean="0"/>
              <a:t>Users Test</a:t>
            </a:r>
            <a:endParaRPr lang="en-US" sz="1400" dirty="0"/>
          </a:p>
        </p:txBody>
      </p:sp>
      <p:sp>
        <p:nvSpPr>
          <p:cNvPr id="31" name="Rounded Rectangle 30"/>
          <p:cNvSpPr/>
          <p:nvPr/>
        </p:nvSpPr>
        <p:spPr>
          <a:xfrm rot="21062312">
            <a:off x="308664" y="4733035"/>
            <a:ext cx="3145632" cy="267089"/>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accent2">
                    <a:lumMod val="50000"/>
                  </a:schemeClr>
                </a:solidFill>
                <a:uLnTx/>
                <a:uFillTx/>
                <a:latin typeface="Calibri"/>
                <a:ea typeface="+mn-ea"/>
                <a:cs typeface="+mn-cs"/>
              </a:rPr>
              <a:t>Human Resources &amp; Payroll</a:t>
            </a:r>
            <a:endParaRPr kumimoji="0" lang="en-US" sz="1600" b="1" i="0" u="none" strike="noStrike" kern="0" cap="none" spc="0" normalizeH="0" baseline="0" noProof="0" dirty="0">
              <a:ln>
                <a:noFill/>
              </a:ln>
              <a:solidFill>
                <a:schemeClr val="accent2">
                  <a:lumMod val="50000"/>
                </a:schemeClr>
              </a:solidFill>
              <a:uLnTx/>
              <a:uFillTx/>
              <a:latin typeface="Calibri"/>
              <a:ea typeface="+mn-ea"/>
              <a:cs typeface="+mn-cs"/>
            </a:endParaRPr>
          </a:p>
        </p:txBody>
      </p:sp>
      <p:sp>
        <p:nvSpPr>
          <p:cNvPr id="32" name="Rounded Rectangle 31"/>
          <p:cNvSpPr/>
          <p:nvPr/>
        </p:nvSpPr>
        <p:spPr>
          <a:xfrm rot="21081264">
            <a:off x="3629095" y="5624591"/>
            <a:ext cx="2927053" cy="267089"/>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1600" b="1" kern="0" noProof="0" dirty="0" smtClean="0">
                <a:solidFill>
                  <a:schemeClr val="accent2">
                    <a:lumMod val="50000"/>
                  </a:schemeClr>
                </a:solidFill>
                <a:latin typeface="Calibri"/>
              </a:rPr>
              <a:t>Finance &amp; Purchasing</a:t>
            </a:r>
            <a:endParaRPr kumimoji="0" lang="en-US" sz="1600" b="1" i="0" u="none" strike="noStrike" kern="0" cap="none" spc="0" normalizeH="0" baseline="0" noProof="0" dirty="0">
              <a:ln>
                <a:noFill/>
              </a:ln>
              <a:solidFill>
                <a:schemeClr val="accent2">
                  <a:lumMod val="50000"/>
                </a:schemeClr>
              </a:solidFill>
              <a:effectLst/>
              <a:uLnTx/>
              <a:uFillTx/>
              <a:latin typeface="Calibri"/>
            </a:endParaRPr>
          </a:p>
        </p:txBody>
      </p:sp>
      <p:sp>
        <p:nvSpPr>
          <p:cNvPr id="6" name="TextBox 5"/>
          <p:cNvSpPr txBox="1"/>
          <p:nvPr/>
        </p:nvSpPr>
        <p:spPr>
          <a:xfrm>
            <a:off x="5301206" y="3999668"/>
            <a:ext cx="1493134" cy="646331"/>
          </a:xfrm>
          <a:prstGeom prst="rect">
            <a:avLst/>
          </a:prstGeom>
          <a:noFill/>
        </p:spPr>
        <p:txBody>
          <a:bodyPr wrap="square" rtlCol="0">
            <a:spAutoFit/>
          </a:bodyPr>
          <a:lstStyle/>
          <a:p>
            <a:pPr algn="ctr"/>
            <a:r>
              <a:rPr lang="en-US" b="1" dirty="0" smtClean="0"/>
              <a:t>Dec 17, 2016</a:t>
            </a:r>
          </a:p>
          <a:p>
            <a:pPr algn="ctr"/>
            <a:r>
              <a:rPr lang="en-US" b="1" dirty="0" smtClean="0"/>
              <a:t>Go-Live</a:t>
            </a:r>
            <a:endParaRPr lang="en-US" b="1" dirty="0"/>
          </a:p>
        </p:txBody>
      </p:sp>
      <p:sp>
        <p:nvSpPr>
          <p:cNvPr id="12" name="TextBox 11"/>
          <p:cNvSpPr txBox="1"/>
          <p:nvPr/>
        </p:nvSpPr>
        <p:spPr>
          <a:xfrm>
            <a:off x="7725438" y="4949511"/>
            <a:ext cx="1442192" cy="646331"/>
          </a:xfrm>
          <a:prstGeom prst="rect">
            <a:avLst/>
          </a:prstGeom>
          <a:noFill/>
        </p:spPr>
        <p:txBody>
          <a:bodyPr wrap="square" rtlCol="0">
            <a:spAutoFit/>
          </a:bodyPr>
          <a:lstStyle/>
          <a:p>
            <a:pPr algn="ctr"/>
            <a:r>
              <a:rPr lang="en-US" b="1" dirty="0" smtClean="0"/>
              <a:t>July 1, 2017</a:t>
            </a:r>
          </a:p>
          <a:p>
            <a:pPr algn="ctr"/>
            <a:r>
              <a:rPr lang="en-US" b="1" dirty="0" smtClean="0"/>
              <a:t>Go-Live</a:t>
            </a:r>
            <a:endParaRPr lang="en-US" b="1" dirty="0"/>
          </a:p>
        </p:txBody>
      </p:sp>
      <p:sp>
        <p:nvSpPr>
          <p:cNvPr id="11" name="TextBox 10"/>
          <p:cNvSpPr txBox="1"/>
          <p:nvPr/>
        </p:nvSpPr>
        <p:spPr>
          <a:xfrm rot="21096538">
            <a:off x="7756552" y="2941954"/>
            <a:ext cx="131951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t>Performance Evaluations Live</a:t>
            </a:r>
            <a:endParaRPr lang="en-US" sz="1400" b="1" dirty="0"/>
          </a:p>
        </p:txBody>
      </p:sp>
    </p:spTree>
    <p:extLst>
      <p:ext uri="{BB962C8B-B14F-4D97-AF65-F5344CB8AC3E}">
        <p14:creationId xmlns:p14="http://schemas.microsoft.com/office/powerpoint/2010/main" val="357048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35230" y="1133171"/>
            <a:ext cx="7651569" cy="5552362"/>
          </a:xfrm>
        </p:spPr>
        <p:txBody>
          <a:bodyPr>
            <a:normAutofit/>
          </a:bodyPr>
          <a:lstStyle/>
          <a:p>
            <a:pPr>
              <a:buFont typeface="Arial" panose="020B0604020202020204" pitchFamily="34" charset="0"/>
              <a:buChar char="•"/>
            </a:pPr>
            <a:r>
              <a:rPr lang="en-US" dirty="0" smtClean="0">
                <a:latin typeface="Calibri" panose="020F0502020204030204" pitchFamily="34" charset="0"/>
              </a:rPr>
              <a:t>Detailed training plan completed in May</a:t>
            </a:r>
          </a:p>
          <a:p>
            <a:pPr>
              <a:buFont typeface="Arial" panose="020B0604020202020204" pitchFamily="34" charset="0"/>
              <a:buChar char="•"/>
            </a:pPr>
            <a:r>
              <a:rPr lang="en-US" dirty="0" smtClean="0">
                <a:latin typeface="Calibri" panose="020F0502020204030204" pitchFamily="34" charset="0"/>
              </a:rPr>
              <a:t>Curriculum development starts in June</a:t>
            </a:r>
          </a:p>
          <a:p>
            <a:pPr>
              <a:buFont typeface="Arial" panose="020B0604020202020204" pitchFamily="34" charset="0"/>
              <a:buChar char="•"/>
            </a:pPr>
            <a:r>
              <a:rPr lang="en-US" dirty="0" smtClean="0">
                <a:latin typeface="Calibri" panose="020F0502020204030204" pitchFamily="34" charset="0"/>
              </a:rPr>
              <a:t>Classes will be held in October and November</a:t>
            </a:r>
          </a:p>
          <a:p>
            <a:pPr>
              <a:buFont typeface="Arial" panose="020B0604020202020204" pitchFamily="34" charset="0"/>
              <a:buChar char="•"/>
            </a:pPr>
            <a:r>
              <a:rPr lang="en-US" dirty="0" smtClean="0">
                <a:latin typeface="Calibri" panose="020F0502020204030204" pitchFamily="34" charset="0"/>
              </a:rPr>
              <a:t>Hands-on Classroom training will be offered</a:t>
            </a:r>
          </a:p>
          <a:p>
            <a:pPr lvl="1">
              <a:buFont typeface="Arial" panose="020B0604020202020204" pitchFamily="34" charset="0"/>
              <a:buChar char="•"/>
            </a:pPr>
            <a:r>
              <a:rPr lang="en-US" dirty="0" smtClean="0">
                <a:latin typeface="Calibri" panose="020F0502020204030204" pitchFamily="34" charset="0"/>
              </a:rPr>
              <a:t>Job-aids, system resources, on-line training and information will also be available</a:t>
            </a:r>
          </a:p>
          <a:p>
            <a:pPr>
              <a:buFont typeface="Arial" panose="020B0604020202020204" pitchFamily="34" charset="0"/>
              <a:buChar char="•"/>
            </a:pPr>
            <a:r>
              <a:rPr lang="en-US" dirty="0" smtClean="0">
                <a:latin typeface="Calibri" panose="020F0502020204030204" pitchFamily="34" charset="0"/>
              </a:rPr>
              <a:t>More information coming</a:t>
            </a:r>
          </a:p>
        </p:txBody>
      </p:sp>
      <p:sp>
        <p:nvSpPr>
          <p:cNvPr id="3" name="Title 2"/>
          <p:cNvSpPr>
            <a:spLocks noGrp="1"/>
          </p:cNvSpPr>
          <p:nvPr>
            <p:ph type="title"/>
          </p:nvPr>
        </p:nvSpPr>
        <p:spPr/>
        <p:txBody>
          <a:bodyPr>
            <a:normAutofit/>
          </a:bodyPr>
          <a:lstStyle/>
          <a:p>
            <a:r>
              <a:rPr lang="en-US" sz="3600" b="0" dirty="0" smtClean="0">
                <a:solidFill>
                  <a:schemeClr val="accent5">
                    <a:lumMod val="75000"/>
                  </a:schemeClr>
                </a:solidFill>
                <a:latin typeface="+mj-lt"/>
                <a:cs typeface="+mj-cs"/>
              </a:rPr>
              <a:t>End User Training- HR &amp; Payroll</a:t>
            </a:r>
            <a:endParaRPr lang="en-US" sz="2400" b="0" dirty="0">
              <a:solidFill>
                <a:schemeClr val="accent5">
                  <a:lumMod val="75000"/>
                </a:schemeClr>
              </a:solidFill>
              <a:latin typeface="+mj-lt"/>
              <a:cs typeface="+mj-cs"/>
            </a:endParaRPr>
          </a:p>
        </p:txBody>
      </p:sp>
      <p:sp>
        <p:nvSpPr>
          <p:cNvPr id="5" name="TextBox 4"/>
          <p:cNvSpPr txBox="1"/>
          <p:nvPr/>
        </p:nvSpPr>
        <p:spPr>
          <a:xfrm>
            <a:off x="8523515" y="6259286"/>
            <a:ext cx="870857" cy="307777"/>
          </a:xfrm>
          <a:prstGeom prst="rect">
            <a:avLst/>
          </a:prstGeom>
          <a:noFill/>
        </p:spPr>
        <p:txBody>
          <a:bodyPr wrap="square" rtlCol="0">
            <a:spAutoFit/>
          </a:bodyPr>
          <a:lstStyle/>
          <a:p>
            <a:fld id="{EB983372-2E3E-4049-930D-11B97FCD3AFD}" type="slidenum">
              <a:rPr lang="en-US" sz="1400" smtClean="0">
                <a:solidFill>
                  <a:prstClr val="black"/>
                </a:solidFill>
              </a:rPr>
              <a:pPr/>
              <a:t>8</a:t>
            </a:fld>
            <a:endParaRPr lang="en-US" sz="1400" dirty="0">
              <a:solidFill>
                <a:prstClr val="black"/>
              </a:solidFill>
            </a:endParaRPr>
          </a:p>
        </p:txBody>
      </p:sp>
    </p:spTree>
    <p:extLst>
      <p:ext uri="{BB962C8B-B14F-4D97-AF65-F5344CB8AC3E}">
        <p14:creationId xmlns:p14="http://schemas.microsoft.com/office/powerpoint/2010/main" val="178795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230" y="133249"/>
            <a:ext cx="7969874" cy="870902"/>
          </a:xfrm>
        </p:spPr>
        <p:txBody>
          <a:bodyPr>
            <a:normAutofit/>
          </a:bodyPr>
          <a:lstStyle/>
          <a:p>
            <a:r>
              <a:rPr lang="en-US" sz="3600" b="0" dirty="0" smtClean="0">
                <a:solidFill>
                  <a:schemeClr val="accent5">
                    <a:lumMod val="75000"/>
                  </a:schemeClr>
                </a:solidFill>
                <a:latin typeface="+mj-lt"/>
                <a:cs typeface="+mj-cs"/>
              </a:rPr>
              <a:t>Next Steps- Become Change Champions</a:t>
            </a:r>
            <a:endParaRPr lang="en-US" sz="3600" b="0" dirty="0">
              <a:solidFill>
                <a:schemeClr val="accent5">
                  <a:lumMod val="75000"/>
                </a:schemeClr>
              </a:solidFill>
              <a:latin typeface="+mj-lt"/>
              <a:cs typeface="+mj-cs"/>
            </a:endParaRPr>
          </a:p>
        </p:txBody>
      </p:sp>
      <p:sp>
        <p:nvSpPr>
          <p:cNvPr id="5" name="TextBox 4"/>
          <p:cNvSpPr txBox="1"/>
          <p:nvPr/>
        </p:nvSpPr>
        <p:spPr>
          <a:xfrm>
            <a:off x="8523515" y="6259286"/>
            <a:ext cx="870857" cy="307777"/>
          </a:xfrm>
          <a:prstGeom prst="rect">
            <a:avLst/>
          </a:prstGeom>
          <a:noFill/>
        </p:spPr>
        <p:txBody>
          <a:bodyPr wrap="square" rtlCol="0">
            <a:spAutoFit/>
          </a:bodyPr>
          <a:lstStyle/>
          <a:p>
            <a:fld id="{EB983372-2E3E-4049-930D-11B97FCD3AFD}" type="slidenum">
              <a:rPr lang="en-US" sz="1400" smtClean="0">
                <a:solidFill>
                  <a:prstClr val="black"/>
                </a:solidFill>
              </a:rPr>
              <a:pPr/>
              <a:t>9</a:t>
            </a:fld>
            <a:endParaRPr lang="en-US" sz="1400" dirty="0">
              <a:solidFill>
                <a:prstClr val="black"/>
              </a:solidFill>
            </a:endParaRPr>
          </a:p>
        </p:txBody>
      </p:sp>
      <p:sp>
        <p:nvSpPr>
          <p:cNvPr id="2" name="Content Placeholder 1"/>
          <p:cNvSpPr>
            <a:spLocks noGrp="1"/>
          </p:cNvSpPr>
          <p:nvPr>
            <p:ph idx="1"/>
          </p:nvPr>
        </p:nvSpPr>
        <p:spPr/>
        <p:txBody>
          <a:bodyPr/>
          <a:lstStyle/>
          <a:p>
            <a:pPr>
              <a:buFont typeface="+mj-lt"/>
              <a:buAutoNum type="arabicPeriod"/>
            </a:pPr>
            <a:r>
              <a:rPr lang="en-US" dirty="0" smtClean="0"/>
              <a:t>Visit </a:t>
            </a:r>
            <a:r>
              <a:rPr lang="en-US" dirty="0" err="1" smtClean="0"/>
              <a:t>Workday@CMSD</a:t>
            </a:r>
            <a:r>
              <a:rPr lang="en-US" dirty="0" smtClean="0"/>
              <a:t> for more information</a:t>
            </a:r>
          </a:p>
          <a:p>
            <a:pPr marL="0" indent="0">
              <a:buNone/>
            </a:pPr>
            <a:r>
              <a:rPr lang="en-US" dirty="0">
                <a:solidFill>
                  <a:schemeClr val="accent5">
                    <a:lumMod val="75000"/>
                  </a:schemeClr>
                </a:solidFill>
                <a:hlinkClick r:id="rId3"/>
              </a:rPr>
              <a:t>http://www.clevelandmetroschools.org/workday</a:t>
            </a:r>
            <a:endParaRPr lang="en-US" dirty="0"/>
          </a:p>
          <a:p>
            <a:pPr>
              <a:buFont typeface="+mj-lt"/>
              <a:buAutoNum type="arabicPeriod"/>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2. Send questions to </a:t>
            </a:r>
            <a:r>
              <a:rPr lang="en-US" i="1" dirty="0" smtClean="0"/>
              <a:t>WorkdayInfo@clevelandmetroschools.org</a:t>
            </a:r>
            <a:endParaRPr lang="en-US" i="1" dirty="0"/>
          </a:p>
          <a:p>
            <a:pPr marL="0" indent="0">
              <a:buNone/>
            </a:pPr>
            <a:endParaRPr lang="en-US" dirty="0"/>
          </a:p>
        </p:txBody>
      </p:sp>
      <p:pic>
        <p:nvPicPr>
          <p:cNvPr id="6" name="Picture 5">
            <a:hlinkClick r:id="rId3"/>
          </p:cNvPr>
          <p:cNvPicPr>
            <a:picLocks noChangeAspect="1"/>
          </p:cNvPicPr>
          <p:nvPr/>
        </p:nvPicPr>
        <p:blipFill>
          <a:blip r:embed="rId4"/>
          <a:stretch>
            <a:fillRect/>
          </a:stretch>
        </p:blipFill>
        <p:spPr>
          <a:xfrm>
            <a:off x="2505980" y="2392471"/>
            <a:ext cx="4184188" cy="2746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9520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9D8D2A93-F110-4091-A18F-3B24A68E496C}"/>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2553</TotalTime>
  <Words>1343</Words>
  <Application>Microsoft Office PowerPoint</Application>
  <PresentationFormat>On-screen Show (4:3)</PresentationFormat>
  <Paragraphs>241</Paragraphs>
  <Slides>37</Slides>
  <Notes>8</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37</vt:i4>
      </vt:variant>
    </vt:vector>
  </HeadingPairs>
  <TitlesOfParts>
    <vt:vector size="63" baseType="lpstr">
      <vt:lpstr>Arial</vt:lpstr>
      <vt:lpstr>Calibri</vt:lpstr>
      <vt:lpstr>Corbel</vt:lpstr>
      <vt:lpstr>WhitneyHTF-Black</vt:lpstr>
      <vt:lpstr>WhitneyHTF-Medium</vt:lpstr>
      <vt:lpstr>Wingdings</vt:lpstr>
      <vt:lpstr>1_Custom Design</vt:lpstr>
      <vt:lpstr>2_Custom Design</vt:lpstr>
      <vt:lpstr>3_Custom Design</vt:lpstr>
      <vt:lpstr>4_Custom Design</vt:lpstr>
      <vt:lpstr>5_Custom Design</vt:lpstr>
      <vt:lpstr>6_Custom Design</vt:lpstr>
      <vt:lpstr>7_Custom Design</vt:lpstr>
      <vt:lpstr>8_Custom Design</vt:lpstr>
      <vt:lpstr>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Workday at CMSD</vt:lpstr>
      <vt:lpstr>Have You Ever…</vt:lpstr>
      <vt:lpstr>Objectives</vt:lpstr>
      <vt:lpstr>Introducing Workday  Enterprise Resource Planning (ERP) System</vt:lpstr>
      <vt:lpstr>What we will do in Workday</vt:lpstr>
      <vt:lpstr>Workday Benefits</vt:lpstr>
      <vt:lpstr>High Level Workday Timeline</vt:lpstr>
      <vt:lpstr>End User Training- HR &amp; Payroll</vt:lpstr>
      <vt:lpstr>Next Steps- Become Change Champions</vt:lpstr>
      <vt:lpstr>PowerPoint Presentation</vt:lpstr>
      <vt:lpstr>Updating Personal Information</vt:lpstr>
      <vt:lpstr>Workday Landing Page</vt:lpstr>
      <vt:lpstr>PowerPoint Presentation</vt:lpstr>
      <vt:lpstr>PowerPoint Presentation</vt:lpstr>
      <vt:lpstr>PowerPoint Presentation</vt:lpstr>
      <vt:lpstr>PowerPoint Presentation</vt:lpstr>
      <vt:lpstr>PowerPoint Presentation</vt:lpstr>
      <vt:lpstr>PowerPoint Presentation</vt:lpstr>
      <vt:lpstr>Look up all Employees in a School</vt:lpstr>
      <vt:lpstr>Workday Landing Page</vt:lpstr>
      <vt:lpstr>Find People Who Work In a School</vt:lpstr>
      <vt:lpstr>PowerPoint Presentation</vt:lpstr>
      <vt:lpstr>PowerPoint Presentation</vt:lpstr>
      <vt:lpstr>Viewing Organizational Charts</vt:lpstr>
      <vt:lpstr>Workday Landing Page</vt:lpstr>
      <vt:lpstr>PowerPoint Presentation</vt:lpstr>
      <vt:lpstr>PowerPoint Presentation</vt:lpstr>
      <vt:lpstr>PowerPoint Presentation</vt:lpstr>
      <vt:lpstr>PowerPoint Presentation</vt:lpstr>
      <vt:lpstr>PowerPoint Presentation</vt:lpstr>
      <vt:lpstr>School Secretary Benefits</vt:lpstr>
      <vt:lpstr>Principal/ Network Leader Benefits</vt:lpstr>
      <vt:lpstr>Teacher Benefits</vt:lpstr>
      <vt:lpstr>Talent Benefits</vt:lpstr>
      <vt:lpstr>Finance Benefits</vt:lpstr>
      <vt:lpstr>ERF Process Improvement</vt:lpstr>
      <vt:lpstr>Procurement Requisition Process Improvement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Program</dc:title>
  <dc:creator>Jessica Thomas</dc:creator>
  <cp:lastModifiedBy>Jessica Thomas</cp:lastModifiedBy>
  <cp:revision>148</cp:revision>
  <cp:lastPrinted>2016-04-28T21:05:03Z</cp:lastPrinted>
  <dcterms:created xsi:type="dcterms:W3CDTF">2015-10-19T19:03:24Z</dcterms:created>
  <dcterms:modified xsi:type="dcterms:W3CDTF">2016-05-12T17:33:01Z</dcterms:modified>
</cp:coreProperties>
</file>