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24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383428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  <a:lvl2pPr>
              <a:defRPr sz="3600">
                <a:solidFill>
                  <a:srgbClr val="000000"/>
                </a:solidFill>
              </a:defRPr>
            </a:lvl2pPr>
            <a:lvl3pPr>
              <a:defRPr sz="3600">
                <a:solidFill>
                  <a:srgbClr val="000000"/>
                </a:solidFill>
              </a:defRPr>
            </a:lvl3pPr>
            <a:lvl4pPr>
              <a:defRPr sz="3600">
                <a:solidFill>
                  <a:srgbClr val="000000"/>
                </a:solidFill>
              </a:defRPr>
            </a:lvl4pPr>
            <a:lvl5pPr>
              <a:defRPr sz="36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plickers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plickers.client.android&amp;hl=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s://itunes.apple.com/us/app/plickers/id701184049?mt=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lickers.com/card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701800" y="3276600"/>
            <a:ext cx="9603734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000000"/>
                </a:solidFill>
                <a:latin typeface="Kristen ITC" panose="03050502040202030202" pitchFamily="66" charset="0"/>
              </a:rPr>
              <a:t>Recommended by</a:t>
            </a:r>
            <a:br>
              <a:rPr lang="en-US" sz="4400" dirty="0" smtClean="0">
                <a:solidFill>
                  <a:srgbClr val="000000"/>
                </a:solidFill>
                <a:latin typeface="Kristen ITC" panose="03050502040202030202" pitchFamily="66" charset="0"/>
              </a:rPr>
            </a:br>
            <a:r>
              <a:rPr lang="en-US" sz="4400" dirty="0" smtClean="0">
                <a:solidFill>
                  <a:srgbClr val="000000"/>
                </a:solidFill>
                <a:latin typeface="Kristen ITC" panose="03050502040202030202" pitchFamily="66" charset="0"/>
              </a:rPr>
              <a:t>Raquel C. White, Peer Coach</a:t>
            </a:r>
            <a:endParaRPr sz="4400" dirty="0">
              <a:solidFill>
                <a:srgbClr val="FFFFFF"/>
              </a:solidFill>
              <a:latin typeface="Kristen ITC" panose="03050502040202030202" pitchFamily="66" charset="0"/>
            </a:endParaRPr>
          </a:p>
        </p:txBody>
      </p:sp>
      <p:pic>
        <p:nvPicPr>
          <p:cNvPr id="38" name="July2014-PlickersLogoWhiteBig.png"/>
          <p:cNvPicPr/>
          <p:nvPr/>
        </p:nvPicPr>
        <p:blipFill>
          <a:blip r:embed="rId2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6"/>
          <p:cNvSpPr txBox="1">
            <a:spLocks/>
          </p:cNvSpPr>
          <p:nvPr/>
        </p:nvSpPr>
        <p:spPr>
          <a:xfrm>
            <a:off x="1700533" y="142596"/>
            <a:ext cx="9603734" cy="316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7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9600" dirty="0" smtClean="0">
                <a:solidFill>
                  <a:srgbClr val="000000"/>
                </a:solidFill>
                <a:latin typeface="Kristen ITC" panose="03050502040202030202" pitchFamily="66" charset="0"/>
              </a:rPr>
              <a:t>Teaching  with </a:t>
            </a:r>
            <a:r>
              <a:rPr lang="en-US" sz="9600" dirty="0" err="1" smtClean="0">
                <a:solidFill>
                  <a:srgbClr val="000000"/>
                </a:solidFill>
                <a:latin typeface="Kristen ITC" panose="03050502040202030202" pitchFamily="66" charset="0"/>
              </a:rPr>
              <a:t>Plickers</a:t>
            </a:r>
            <a:endParaRPr lang="en-US" sz="9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324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 idx="4294967295"/>
          </p:nvPr>
        </p:nvSpPr>
        <p:spPr>
          <a:xfrm>
            <a:off x="3185657" y="1111645"/>
            <a:ext cx="6257727" cy="1223003"/>
          </a:xfrm>
          <a:prstGeom prst="rect">
            <a:avLst/>
          </a:prstGeom>
        </p:spPr>
        <p:txBody>
          <a:bodyPr/>
          <a:lstStyle>
            <a:lvl1pPr>
              <a:defRPr sz="65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Add Your Class</a:t>
            </a:r>
          </a:p>
        </p:txBody>
      </p:sp>
      <p:pic>
        <p:nvPicPr>
          <p:cNvPr id="8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6930" y="2517636"/>
            <a:ext cx="11757215" cy="648217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86" name="July2014-PlickersLogoWhiteBi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2222500" y="2482883"/>
            <a:ext cx="8889811" cy="308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Add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classes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and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students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through the Plickers website on the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Classes page.</a:t>
            </a: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Plickers automatically assigns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card numbers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to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students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as you enter their names.</a:t>
            </a:r>
          </a:p>
          <a:p>
            <a:pPr marL="406400" lvl="0" indent="-406400" algn="l">
              <a:spcBef>
                <a:spcPts val="2000"/>
              </a:spcBef>
              <a:buClr>
                <a:srgbClr val="FFFFFF"/>
              </a:buClr>
              <a:buSzPct val="100000"/>
              <a:buFont typeface="Lato Regular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Add up to </a:t>
            </a: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63 students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per class.</a:t>
            </a:r>
          </a:p>
        </p:txBody>
      </p:sp>
      <p:sp>
        <p:nvSpPr>
          <p:cNvPr id="89" name="Shape 89"/>
          <p:cNvSpPr>
            <a:spLocks noGrp="1"/>
          </p:cNvSpPr>
          <p:nvPr>
            <p:ph type="title" idx="4294967295"/>
          </p:nvPr>
        </p:nvSpPr>
        <p:spPr>
          <a:xfrm>
            <a:off x="3185657" y="1111645"/>
            <a:ext cx="6257727" cy="1223003"/>
          </a:xfrm>
          <a:prstGeom prst="rect">
            <a:avLst/>
          </a:prstGeom>
        </p:spPr>
        <p:txBody>
          <a:bodyPr/>
          <a:lstStyle>
            <a:lvl1pPr>
              <a:defRPr sz="65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Add Your Class</a:t>
            </a:r>
          </a:p>
        </p:txBody>
      </p:sp>
      <p:pic>
        <p:nvPicPr>
          <p:cNvPr id="90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114" y="5954645"/>
            <a:ext cx="11265983" cy="6211345"/>
          </a:xfrm>
          <a:prstGeom prst="rect">
            <a:avLst/>
          </a:prstGeom>
          <a:ln w="25400">
            <a:miter lim="400000"/>
          </a:ln>
          <a:effectLst>
            <a:outerShdw blurRad="127000" dist="25400" dir="5400000" rotWithShape="0">
              <a:srgbClr val="000000">
                <a:alpha val="50000"/>
              </a:srgbClr>
            </a:outerShdw>
            <a:reflection stA="82330" endPos="40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2" build="p" bldLvl="5" animBg="1" advAuto="0"/>
      <p:bldP spid="91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3415585" y="1020870"/>
            <a:ext cx="7700580" cy="1404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65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Add Your Questions</a:t>
            </a:r>
          </a:p>
        </p:txBody>
      </p:sp>
      <p:pic>
        <p:nvPicPr>
          <p:cNvPr id="94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0814" y="3405064"/>
            <a:ext cx="11538365" cy="804926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  <a:reflection stA="82330" endPos="40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587500" y="2781182"/>
            <a:ext cx="9652463" cy="308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Create new questions in your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Library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on the web or on your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mobile app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using the “+” icon.</a:t>
            </a: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Choose from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multiple choice 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or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 true/false questions.</a:t>
            </a:r>
            <a:endParaRPr sz="320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Include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images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in your questions. </a:t>
            </a:r>
          </a:p>
        </p:txBody>
      </p:sp>
      <p:pic>
        <p:nvPicPr>
          <p:cNvPr id="98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3415585" y="1020870"/>
            <a:ext cx="7700580" cy="1404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65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Add Your Questions</a:t>
            </a:r>
          </a:p>
        </p:txBody>
      </p:sp>
      <p:pic>
        <p:nvPicPr>
          <p:cNvPr id="100" name="July2014-PlickersLogoWhiteBig.png"/>
          <p:cNvPicPr/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41731" y="5077216"/>
            <a:ext cx="4870773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2" build="p" bldLvl="5" animBg="1" advAuto="0"/>
      <p:bldP spid="101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D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1270000" y="72146"/>
            <a:ext cx="10464800" cy="3302001"/>
          </a:xfrm>
          <a:prstGeom prst="rect">
            <a:avLst/>
          </a:prstGeom>
        </p:spPr>
        <p:txBody>
          <a:bodyPr/>
          <a:lstStyle>
            <a:lvl1pPr>
              <a:defRPr sz="6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Scan Responses</a:t>
            </a:r>
          </a:p>
        </p:txBody>
      </p:sp>
      <p:pic>
        <p:nvPicPr>
          <p:cNvPr id="10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345" y="2531944"/>
            <a:ext cx="9151698" cy="5417385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105" name="July2014-PlickersLogoWhiteBi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July2014-PlickersLogoWhiteBig.png"/>
          <p:cNvPicPr/>
          <p:nvPr/>
        </p:nvPicPr>
        <p:blipFill>
          <a:blip r:embed="rId4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asted-image.png"/>
          <p:cNvPicPr/>
          <p:nvPr/>
        </p:nvPicPr>
        <p:blipFill>
          <a:blip r:embed="rId5">
            <a:extLst/>
          </a:blip>
          <a:srcRect t="389" r="7971" b="2974"/>
          <a:stretch>
            <a:fillRect/>
          </a:stretch>
        </p:blipFill>
        <p:spPr>
          <a:xfrm>
            <a:off x="2253550" y="2762720"/>
            <a:ext cx="8777385" cy="4626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4765" y="3980064"/>
            <a:ext cx="3236970" cy="6426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D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2222500" y="1814495"/>
            <a:ext cx="8091224" cy="557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228600" lvl="0" indent="-2286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marL="228600" lvl="0" indent="-2286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Select the question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you want to use on the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mobile app.</a:t>
            </a:r>
          </a:p>
          <a:p>
            <a:pPr marL="228600" lvl="0" indent="-2286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Tap the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camera icon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to scan students’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responses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and receive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instant feedback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on their answers.</a:t>
            </a:r>
          </a:p>
          <a:p>
            <a:pPr marL="406400" lvl="0" indent="-406400" algn="l">
              <a:spcBef>
                <a:spcPts val="2000"/>
              </a:spcBef>
              <a:buClr>
                <a:srgbClr val="FFFFFF"/>
              </a:buClr>
              <a:buSzPct val="100000"/>
              <a:buFont typeface="Lato Regular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Use the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Live View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tab on the website to display classroom results to students.</a:t>
            </a:r>
          </a:p>
        </p:txBody>
      </p:sp>
      <p:pic>
        <p:nvPicPr>
          <p:cNvPr id="111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1270000" y="72146"/>
            <a:ext cx="10464800" cy="3302001"/>
          </a:xfrm>
          <a:prstGeom prst="rect">
            <a:avLst/>
          </a:prstGeom>
        </p:spPr>
        <p:txBody>
          <a:bodyPr/>
          <a:lstStyle>
            <a:lvl1pPr>
              <a:defRPr sz="6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Scan Responses</a:t>
            </a:r>
          </a:p>
        </p:txBody>
      </p:sp>
      <p:pic>
        <p:nvPicPr>
          <p:cNvPr id="113" name="July2014-PlickersLogoWhiteBig.png"/>
          <p:cNvPicPr/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4362" y="3684502"/>
            <a:ext cx="11109375" cy="61250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2997029" y="895305"/>
            <a:ext cx="5839421" cy="1655682"/>
          </a:xfrm>
          <a:prstGeom prst="rect">
            <a:avLst/>
          </a:prstGeom>
        </p:spPr>
        <p:txBody>
          <a:bodyPr/>
          <a:lstStyle>
            <a:lvl1pPr>
              <a:defRPr sz="6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View Results</a:t>
            </a:r>
          </a:p>
        </p:txBody>
      </p:sp>
      <p:pic>
        <p:nvPicPr>
          <p:cNvPr id="117" name="July2014-PlickersLogoWhiteBi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222500" y="2765189"/>
            <a:ext cx="9320488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Share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real-time results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with the whole class by projecting the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Live View 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tab.</a:t>
            </a: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Review all your results on the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Reports page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to identify concepts to review and celebrate skills mastered.</a:t>
            </a:r>
          </a:p>
        </p:txBody>
      </p:sp>
      <p:pic>
        <p:nvPicPr>
          <p:cNvPr id="120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2997029" y="895305"/>
            <a:ext cx="5839421" cy="1655682"/>
          </a:xfrm>
          <a:prstGeom prst="rect">
            <a:avLst/>
          </a:prstGeom>
        </p:spPr>
        <p:txBody>
          <a:bodyPr/>
          <a:lstStyle>
            <a:lvl1pPr>
              <a:defRPr sz="6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View Results</a:t>
            </a:r>
          </a:p>
        </p:txBody>
      </p:sp>
      <p:pic>
        <p:nvPicPr>
          <p:cNvPr id="122" name="July2014-PlickersLogoWhiteBig.png"/>
          <p:cNvPicPr/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2757117" y="895305"/>
            <a:ext cx="5839422" cy="1655682"/>
          </a:xfrm>
          <a:prstGeom prst="rect">
            <a:avLst/>
          </a:prstGeom>
        </p:spPr>
        <p:txBody>
          <a:bodyPr/>
          <a:lstStyle>
            <a:lvl1pPr>
              <a:defRPr sz="6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>
                <a:solidFill>
                  <a:srgbClr val="FFFFFF"/>
                </a:solidFill>
              </a:rPr>
              <a:t>Resources</a:t>
            </a:r>
          </a:p>
        </p:txBody>
      </p:sp>
      <p:pic>
        <p:nvPicPr>
          <p:cNvPr id="125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3286008" y="3206749"/>
            <a:ext cx="9320489" cy="509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http://plickers.com/help</a:t>
            </a: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  <a:hlinkClick r:id="rId3"/>
              </a:rPr>
              <a:t>help@plickers.com</a:t>
            </a:r>
            <a:endParaRPr sz="320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Twitter - @plickers</a:t>
            </a: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Suggestions -  https://plickers.uservoice.com/</a:t>
            </a: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127" name="July2014-PlickersLogoWhiteBig.png"/>
          <p:cNvPicPr/>
          <p:nvPr/>
        </p:nvPicPr>
        <p:blipFill>
          <a:blip r:embed="rId4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700533" y="142596"/>
            <a:ext cx="9603734" cy="31611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Getting Started</a:t>
            </a:r>
          </a:p>
        </p:txBody>
      </p:sp>
      <p:pic>
        <p:nvPicPr>
          <p:cNvPr id="37" name="July2014-PlickersLogoWhiteBig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192587" y="3261320"/>
            <a:ext cx="4619459" cy="4145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July2014-PlickersLogoWhiteBig.png"/>
          <p:cNvPicPr/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00533" y="142596"/>
            <a:ext cx="9603734" cy="31611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8623" y="2957206"/>
            <a:ext cx="1981201" cy="198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4724" y="3165255"/>
            <a:ext cx="1981201" cy="198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1547" y="3428532"/>
            <a:ext cx="1981201" cy="198120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1700533" y="142596"/>
            <a:ext cx="9603734" cy="316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72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Getting Started</a:t>
            </a:r>
          </a:p>
        </p:txBody>
      </p:sp>
      <p:pic>
        <p:nvPicPr>
          <p:cNvPr id="45" name="July2014-PlickersLogoWhiteBig.png"/>
          <p:cNvPicPr/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3420495" y="2573028"/>
            <a:ext cx="4434083" cy="4387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What is Plickers?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How is Plickers Used?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Download the App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Print Your Cards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Add Your Class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Creating Questions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Scan Responses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View Results</a:t>
            </a:r>
          </a:p>
        </p:txBody>
      </p:sp>
      <p:sp>
        <p:nvSpPr>
          <p:cNvPr id="47" name="Shape 47"/>
          <p:cNvSpPr/>
          <p:nvPr/>
        </p:nvSpPr>
        <p:spPr>
          <a:xfrm>
            <a:off x="2102677" y="2573028"/>
            <a:ext cx="933850" cy="4387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1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2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3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4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5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6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7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animBg="1" advAuto="0"/>
      <p:bldP spid="42" grpId="2" animBg="1" advAuto="0"/>
      <p:bldP spid="43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2424546" y="142595"/>
            <a:ext cx="9603734" cy="3161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72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What is Plickers?</a:t>
            </a:r>
          </a:p>
        </p:txBody>
      </p:sp>
      <p:pic>
        <p:nvPicPr>
          <p:cNvPr id="50" name="July2014-PlickersLogoWhiteBi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2528" y="1111645"/>
            <a:ext cx="1362914" cy="1223003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4515356" y="2692351"/>
            <a:ext cx="8010385" cy="646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406400" lvl="0" indent="-406400" algn="l">
              <a:spcBef>
                <a:spcPts val="2000"/>
              </a:spcBef>
              <a:buClr>
                <a:srgbClr val="FFFFFF"/>
              </a:buClr>
              <a:buSzPct val="100000"/>
              <a:buFont typeface="Lato Regular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Plickers  (Paper Clickers), is a real-time assessment tool that let’s you poll your class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without the need for student devices.</a:t>
            </a:r>
            <a:endParaRPr sz="320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marL="406400" lvl="0" indent="-406400" algn="l">
              <a:spcBef>
                <a:spcPts val="2000"/>
              </a:spcBef>
              <a:buClr>
                <a:srgbClr val="FFFFFF"/>
              </a:buClr>
              <a:buSzPct val="100000"/>
              <a:buFont typeface="Lato Regular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Scanning student cards with the Plickers app, teachers get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instant feedback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on their lessons. </a:t>
            </a:r>
          </a:p>
          <a:p>
            <a:pPr marL="406400" lvl="0" indent="-406400" algn="l">
              <a:spcBef>
                <a:spcPts val="2000"/>
              </a:spcBef>
              <a:buClr>
                <a:srgbClr val="FFFFFF"/>
              </a:buClr>
              <a:buSzPct val="100000"/>
              <a:buFont typeface="Lato Regular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Both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interactive and anonymous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, Plickers is an activity students enjoy and feel comfortable participating in. </a:t>
            </a:r>
          </a:p>
          <a:p>
            <a:pPr lvl="0" algn="l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52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9074" y="2702677"/>
            <a:ext cx="3629823" cy="3629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July2014-PlickersLogoWhiteBig.png"/>
          <p:cNvPicPr/>
          <p:nvPr/>
        </p:nvPicPr>
        <p:blipFill>
          <a:blip r:embed="rId5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2" build="p" bldLvl="5" animBg="1" advAuto="0"/>
      <p:bldP spid="52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2919846" y="142595"/>
            <a:ext cx="9603734" cy="3161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72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How is Plickers Used?</a:t>
            </a:r>
          </a:p>
        </p:txBody>
      </p:sp>
      <p:pic>
        <p:nvPicPr>
          <p:cNvPr id="58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8" y="1111645"/>
            <a:ext cx="1362914" cy="122300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2334010" y="2877380"/>
            <a:ext cx="9878912" cy="422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406400" lvl="0" indent="-406400" algn="l">
              <a:spcBef>
                <a:spcPts val="2000"/>
              </a:spcBef>
              <a:buClr>
                <a:srgbClr val="FFFFFF"/>
              </a:buClr>
              <a:buSzPct val="100000"/>
              <a:buFont typeface="Lato Regular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Found in classrooms</a:t>
            </a: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K-12 to University,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 all ages, all subjects.</a:t>
            </a:r>
          </a:p>
          <a:p>
            <a:pPr marL="406400" lvl="0" indent="-406400" algn="l">
              <a:spcBef>
                <a:spcPts val="2000"/>
              </a:spcBef>
              <a:buClr>
                <a:srgbClr val="FFFFFF"/>
              </a:buClr>
              <a:buSzPct val="100000"/>
              <a:buFont typeface="Lato Regular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Often used for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formative assessment.</a:t>
            </a:r>
          </a:p>
          <a:p>
            <a:pPr marL="406400" lvl="0" indent="-406400" algn="l">
              <a:spcBef>
                <a:spcPts val="2000"/>
              </a:spcBef>
              <a:buClr>
                <a:srgbClr val="FFFFFF"/>
              </a:buClr>
              <a:buSzPct val="100000"/>
              <a:buFont typeface="Lato Regular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Great for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warm-ups, exit tickets, lesson refreshers.</a:t>
            </a:r>
          </a:p>
          <a:p>
            <a:pPr marL="406400" lvl="0" indent="-406400" algn="l">
              <a:spcBef>
                <a:spcPts val="2000"/>
              </a:spcBef>
              <a:buClr>
                <a:srgbClr val="FFFFFF"/>
              </a:buClr>
              <a:buSzPct val="100000"/>
              <a:buFont typeface="Lato Regular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Outside the classroom, used in interactive settings such as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physical education and professional development.</a:t>
            </a:r>
          </a:p>
        </p:txBody>
      </p:sp>
      <p:pic>
        <p:nvPicPr>
          <p:cNvPr id="60" name="July2014-PlickersLogoWhiteBig.png"/>
          <p:cNvPicPr/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2424546" y="142596"/>
            <a:ext cx="9603734" cy="316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72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Download the App</a:t>
            </a:r>
          </a:p>
        </p:txBody>
      </p:sp>
      <p:pic>
        <p:nvPicPr>
          <p:cNvPr id="63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pdf"/>
          <p:cNvPicPr/>
          <p:nvPr/>
        </p:nvPicPr>
        <p:blipFill>
          <a:blip r:embed="rId3">
            <a:extLst/>
          </a:blip>
          <a:srcRect r="49782" b="36886"/>
          <a:stretch>
            <a:fillRect/>
          </a:stretch>
        </p:blipFill>
        <p:spPr>
          <a:xfrm>
            <a:off x="2280048" y="4833036"/>
            <a:ext cx="4401455" cy="4939455"/>
          </a:xfrm>
          <a:prstGeom prst="rect">
            <a:avLst/>
          </a:prstGeom>
          <a:ln w="25400">
            <a:miter lim="400000"/>
          </a:ln>
          <a:effectLst>
            <a:outerShdw blurRad="508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65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8202" y="3372272"/>
            <a:ext cx="3024752" cy="1021605"/>
          </a:xfrm>
          <a:prstGeom prst="rect">
            <a:avLst/>
          </a:prstGeom>
          <a:ln w="254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pic>
        <p:nvPicPr>
          <p:cNvPr id="66" name="pasted-image.pdf"/>
          <p:cNvPicPr/>
          <p:nvPr/>
        </p:nvPicPr>
        <p:blipFill>
          <a:blip r:embed="rId5">
            <a:extLst/>
          </a:blip>
          <a:srcRect b="34510"/>
          <a:stretch>
            <a:fillRect/>
          </a:stretch>
        </p:blipFill>
        <p:spPr>
          <a:xfrm>
            <a:off x="7232953" y="4845129"/>
            <a:ext cx="4110562" cy="5290440"/>
          </a:xfrm>
          <a:prstGeom prst="rect">
            <a:avLst/>
          </a:prstGeom>
          <a:ln w="25400">
            <a:miter lim="400000"/>
          </a:ln>
          <a:effectLst>
            <a:outerShdw blurRad="889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67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80377" y="3375074"/>
            <a:ext cx="3215586" cy="1106162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6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424546" y="142596"/>
            <a:ext cx="9603734" cy="316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72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Download the App</a:t>
            </a:r>
          </a:p>
        </p:txBody>
      </p:sp>
      <p:pic>
        <p:nvPicPr>
          <p:cNvPr id="70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2222500" y="2782880"/>
            <a:ext cx="9736216" cy="52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228600" lvl="0" indent="-228600" algn="l">
              <a:spcBef>
                <a:spcPts val="3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In order to scan students' responses, you must have the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Plickers mobile app installed.</a:t>
            </a:r>
          </a:p>
          <a:p>
            <a:pPr marL="228600" lvl="0" indent="-228600" algn="l">
              <a:spcBef>
                <a:spcPts val="3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Plickers is available for free on both the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  <a:hlinkClick r:id="rId3"/>
              </a:rPr>
              <a:t>Google Play Store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and the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  <a:hlinkClick r:id="rId4"/>
              </a:rPr>
              <a:t>iOS App Store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.</a:t>
            </a:r>
          </a:p>
          <a:p>
            <a:pPr marL="228600" lvl="0" indent="-228600" algn="l">
              <a:spcBef>
                <a:spcPts val="3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Only the teacher needs the Plickers App. 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Students don’t need to download a thing!</a:t>
            </a:r>
          </a:p>
          <a:p>
            <a:pPr marL="228600" lvl="0" indent="-228600" algn="l">
              <a:spcBef>
                <a:spcPts val="3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For the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iPad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, filter by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"iPhone only"</a:t>
            </a: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and search for Plickers in the App store.</a:t>
            </a:r>
          </a:p>
        </p:txBody>
      </p:sp>
      <p:pic>
        <p:nvPicPr>
          <p:cNvPr id="72" name="July2014-PlickersLogoWhiteBig.png"/>
          <p:cNvPicPr/>
          <p:nvPr/>
        </p:nvPicPr>
        <p:blipFill>
          <a:blip r:embed="rId5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July2014-PlickersLogoWhiteBi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3002503" y="72146"/>
            <a:ext cx="758289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72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Print Your Cards</a:t>
            </a:r>
          </a:p>
        </p:txBody>
      </p:sp>
      <p:pic>
        <p:nvPicPr>
          <p:cNvPr id="7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8287" y="2706480"/>
            <a:ext cx="5288225" cy="5288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July2014-PlickersLogoWhiteBig.png"/>
          <p:cNvPicPr/>
          <p:nvPr/>
        </p:nvPicPr>
        <p:blipFill>
          <a:blip r:embed="rId4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2315790" y="2752372"/>
            <a:ext cx="9950783" cy="458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Print out your cards from </a:t>
            </a:r>
            <a:r>
              <a:rPr sz="3200" u="sng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  <a:hlinkClick r:id="rId2"/>
              </a:rPr>
              <a:t>plickers.com/cards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 or purchase a set on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 Amazon.com.</a:t>
            </a:r>
            <a:endParaRPr sz="3200">
              <a:solidFill>
                <a:srgbClr val="FFFFFF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Each card has a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unique number</a:t>
            </a: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that can be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assigned to individual students.</a:t>
            </a:r>
          </a:p>
          <a:p>
            <a:pPr marL="228600" lvl="0" indent="-228600" algn="l">
              <a:spcBef>
                <a:spcPts val="20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Each side</a:t>
            </a: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sz="3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represents an</a:t>
            </a:r>
            <a:r>
              <a:rPr sz="3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sz="3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answer choice.</a:t>
            </a:r>
          </a:p>
          <a:p>
            <a:pPr lvl="0" algn="l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200">
              <a:solidFill>
                <a:srgbClr val="FFFFFF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pic>
        <p:nvPicPr>
          <p:cNvPr id="80" name="July2014-PlickersLogoWhiteBi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2529" y="1111645"/>
            <a:ext cx="1362913" cy="122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July2014-PlickersLogoWhiteBig.png"/>
          <p:cNvPicPr/>
          <p:nvPr/>
        </p:nvPicPr>
        <p:blipFill>
          <a:blip r:embed="rId4">
            <a:alphaModFix amt="75000"/>
            <a:extLst/>
          </a:blip>
          <a:stretch>
            <a:fillRect/>
          </a:stretch>
        </p:blipFill>
        <p:spPr>
          <a:xfrm>
            <a:off x="9797756" y="8764844"/>
            <a:ext cx="2540001" cy="590832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3002503" y="72146"/>
            <a:ext cx="758289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72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Print Your Cards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Custom</PresentationFormat>
  <Paragraphs>66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</vt:lpstr>
      <vt:lpstr>Recommended by Raquel C. White, Peer Coach</vt:lpstr>
      <vt:lpstr>Getting Started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Your Class</vt:lpstr>
      <vt:lpstr>Add Your Class</vt:lpstr>
      <vt:lpstr>PowerPoint Presentation</vt:lpstr>
      <vt:lpstr>PowerPoint Presentation</vt:lpstr>
      <vt:lpstr>Scan Responses</vt:lpstr>
      <vt:lpstr>Scan Responses</vt:lpstr>
      <vt:lpstr>View Results</vt:lpstr>
      <vt:lpstr>View Results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Recommended by Raquel C. White, Peer Coach</dc:title>
  <dc:creator>Owner</dc:creator>
  <cp:lastModifiedBy>Raquel White</cp:lastModifiedBy>
  <cp:revision>2</cp:revision>
  <dcterms:modified xsi:type="dcterms:W3CDTF">2016-03-01T22:20:49Z</dcterms:modified>
</cp:coreProperties>
</file>